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AEDD0-8E9F-413A-BBB5-9CB1063655A7}" type="datetimeFigureOut">
              <a:rPr lang="bg-BG" smtClean="0"/>
              <a:t>16.4.2026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FD12-4257-4A99-8C7A-0E5AA392F62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44112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AEDD0-8E9F-413A-BBB5-9CB1063655A7}" type="datetimeFigureOut">
              <a:rPr lang="bg-BG" smtClean="0"/>
              <a:t>16.4.2026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FD12-4257-4A99-8C7A-0E5AA392F62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67836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AEDD0-8E9F-413A-BBB5-9CB1063655A7}" type="datetimeFigureOut">
              <a:rPr lang="bg-BG" smtClean="0"/>
              <a:t>16.4.2026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FD12-4257-4A99-8C7A-0E5AA392F62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19273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AEDD0-8E9F-413A-BBB5-9CB1063655A7}" type="datetimeFigureOut">
              <a:rPr lang="bg-BG" smtClean="0"/>
              <a:t>16.4.2026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FD12-4257-4A99-8C7A-0E5AA392F62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30473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AEDD0-8E9F-413A-BBB5-9CB1063655A7}" type="datetimeFigureOut">
              <a:rPr lang="bg-BG" smtClean="0"/>
              <a:t>16.4.2026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FD12-4257-4A99-8C7A-0E5AA392F62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8567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AEDD0-8E9F-413A-BBB5-9CB1063655A7}" type="datetimeFigureOut">
              <a:rPr lang="bg-BG" smtClean="0"/>
              <a:t>16.4.2026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FD12-4257-4A99-8C7A-0E5AA392F62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56012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AEDD0-8E9F-413A-BBB5-9CB1063655A7}" type="datetimeFigureOut">
              <a:rPr lang="bg-BG" smtClean="0"/>
              <a:t>16.4.2026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FD12-4257-4A99-8C7A-0E5AA392F62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28537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AEDD0-8E9F-413A-BBB5-9CB1063655A7}" type="datetimeFigureOut">
              <a:rPr lang="bg-BG" smtClean="0"/>
              <a:t>16.4.2026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FD12-4257-4A99-8C7A-0E5AA392F62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7163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AEDD0-8E9F-413A-BBB5-9CB1063655A7}" type="datetimeFigureOut">
              <a:rPr lang="bg-BG" smtClean="0"/>
              <a:t>16.4.2026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FD12-4257-4A99-8C7A-0E5AA392F62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69761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AEDD0-8E9F-413A-BBB5-9CB1063655A7}" type="datetimeFigureOut">
              <a:rPr lang="bg-BG" smtClean="0"/>
              <a:t>16.4.2026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FD12-4257-4A99-8C7A-0E5AA392F62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43382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AEDD0-8E9F-413A-BBB5-9CB1063655A7}" type="datetimeFigureOut">
              <a:rPr lang="bg-BG" smtClean="0"/>
              <a:t>16.4.2026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FD12-4257-4A99-8C7A-0E5AA392F62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73509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AEDD0-8E9F-413A-BBB5-9CB1063655A7}" type="datetimeFigureOut">
              <a:rPr lang="bg-BG" smtClean="0"/>
              <a:t>16.4.2026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6FD12-4257-4A99-8C7A-0E5AA392F624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08879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561745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6963364"/>
              </p:ext>
            </p:extLst>
          </p:nvPr>
        </p:nvGraphicFramePr>
        <p:xfrm>
          <a:off x="601360" y="527222"/>
          <a:ext cx="11071655" cy="5815914"/>
        </p:xfrm>
        <a:graphic>
          <a:graphicData uri="http://schemas.openxmlformats.org/drawingml/2006/table">
            <a:tbl>
              <a:tblPr/>
              <a:tblGrid>
                <a:gridCol w="2214331">
                  <a:extLst>
                    <a:ext uri="{9D8B030D-6E8A-4147-A177-3AD203B41FA5}">
                      <a16:colId xmlns:a16="http://schemas.microsoft.com/office/drawing/2014/main" val="3245719075"/>
                    </a:ext>
                  </a:extLst>
                </a:gridCol>
                <a:gridCol w="3725152">
                  <a:extLst>
                    <a:ext uri="{9D8B030D-6E8A-4147-A177-3AD203B41FA5}">
                      <a16:colId xmlns:a16="http://schemas.microsoft.com/office/drawing/2014/main" val="4248023443"/>
                    </a:ext>
                  </a:extLst>
                </a:gridCol>
                <a:gridCol w="703510">
                  <a:extLst>
                    <a:ext uri="{9D8B030D-6E8A-4147-A177-3AD203B41FA5}">
                      <a16:colId xmlns:a16="http://schemas.microsoft.com/office/drawing/2014/main" val="2606297995"/>
                    </a:ext>
                  </a:extLst>
                </a:gridCol>
                <a:gridCol w="2214331">
                  <a:extLst>
                    <a:ext uri="{9D8B030D-6E8A-4147-A177-3AD203B41FA5}">
                      <a16:colId xmlns:a16="http://schemas.microsoft.com/office/drawing/2014/main" val="2785545357"/>
                    </a:ext>
                  </a:extLst>
                </a:gridCol>
                <a:gridCol w="2214331">
                  <a:extLst>
                    <a:ext uri="{9D8B030D-6E8A-4147-A177-3AD203B41FA5}">
                      <a16:colId xmlns:a16="http://schemas.microsoft.com/office/drawing/2014/main" val="2367142526"/>
                    </a:ext>
                  </a:extLst>
                </a:gridCol>
              </a:tblGrid>
              <a:tr h="426025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0159980"/>
                  </a:ext>
                </a:extLst>
              </a:tr>
              <a:tr h="747325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( 074******* )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15.04.2026 - 15.04.2026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9351652"/>
                  </a:ext>
                </a:extLst>
              </a:tr>
              <a:tr h="426025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6224456"/>
                  </a:ext>
                </a:extLst>
              </a:tr>
              <a:tr h="426025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1 868,42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029808"/>
                  </a:ext>
                </a:extLst>
              </a:tr>
              <a:tr h="391459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62 930,74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2277490"/>
                  </a:ext>
                </a:extLst>
              </a:tr>
              <a:tr h="426025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64 799,16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654657"/>
                  </a:ext>
                </a:extLst>
              </a:tr>
              <a:tr h="426025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1824621"/>
                  </a:ext>
                </a:extLst>
              </a:tr>
              <a:tr h="426025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2132439"/>
                  </a:ext>
                </a:extLst>
              </a:tr>
              <a:tr h="426025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15.04.2026 - 15.04.2026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6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9690352"/>
                  </a:ext>
                </a:extLst>
              </a:tr>
              <a:tr h="426025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7582806"/>
                  </a:ext>
                </a:extLst>
              </a:tr>
              <a:tr h="426025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1 868,42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6643555"/>
                  </a:ext>
                </a:extLst>
              </a:tr>
              <a:tr h="416880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62 930,74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7336485"/>
                  </a:ext>
                </a:extLst>
              </a:tr>
              <a:tr h="426025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64 799,16</a:t>
                      </a: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07" marR="59607" marT="29804" marB="298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5400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075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77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2026-04-16T06:28:16Z</dcterms:created>
  <dcterms:modified xsi:type="dcterms:W3CDTF">2026-04-16T06:30:40Z</dcterms:modified>
</cp:coreProperties>
</file>