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8517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27243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65385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8115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427335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22211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72425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4107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90838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701001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972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25A5A-A9E2-4D2F-8088-2F905B5C529C}" type="datetimeFigureOut">
              <a:rPr lang="bg-BG" smtClean="0"/>
              <a:t>14.4.2026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27A5B-B65F-4A62-8F24-4442E307E2EA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65343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5146632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545411"/>
              </p:ext>
            </p:extLst>
          </p:nvPr>
        </p:nvGraphicFramePr>
        <p:xfrm>
          <a:off x="691979" y="453080"/>
          <a:ext cx="10865710" cy="5939481"/>
        </p:xfrm>
        <a:graphic>
          <a:graphicData uri="http://schemas.openxmlformats.org/drawingml/2006/table">
            <a:tbl>
              <a:tblPr/>
              <a:tblGrid>
                <a:gridCol w="2173142">
                  <a:extLst>
                    <a:ext uri="{9D8B030D-6E8A-4147-A177-3AD203B41FA5}">
                      <a16:colId xmlns:a16="http://schemas.microsoft.com/office/drawing/2014/main" val="2811811574"/>
                    </a:ext>
                  </a:extLst>
                </a:gridCol>
                <a:gridCol w="3576868">
                  <a:extLst>
                    <a:ext uri="{9D8B030D-6E8A-4147-A177-3AD203B41FA5}">
                      <a16:colId xmlns:a16="http://schemas.microsoft.com/office/drawing/2014/main" val="327013395"/>
                    </a:ext>
                  </a:extLst>
                </a:gridCol>
                <a:gridCol w="769416">
                  <a:extLst>
                    <a:ext uri="{9D8B030D-6E8A-4147-A177-3AD203B41FA5}">
                      <a16:colId xmlns:a16="http://schemas.microsoft.com/office/drawing/2014/main" val="4273972166"/>
                    </a:ext>
                  </a:extLst>
                </a:gridCol>
                <a:gridCol w="2173142">
                  <a:extLst>
                    <a:ext uri="{9D8B030D-6E8A-4147-A177-3AD203B41FA5}">
                      <a16:colId xmlns:a16="http://schemas.microsoft.com/office/drawing/2014/main" val="4239515841"/>
                    </a:ext>
                  </a:extLst>
                </a:gridCol>
                <a:gridCol w="2173142">
                  <a:extLst>
                    <a:ext uri="{9D8B030D-6E8A-4147-A177-3AD203B41FA5}">
                      <a16:colId xmlns:a16="http://schemas.microsoft.com/office/drawing/2014/main" val="3770514606"/>
                    </a:ext>
                  </a:extLst>
                </a:gridCol>
              </a:tblGrid>
              <a:tr h="3848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2819520"/>
                  </a:ext>
                </a:extLst>
              </a:tr>
              <a:tr h="67341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09.04.2026 - 09.04.2026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12207239"/>
                  </a:ext>
                </a:extLst>
              </a:tr>
              <a:tr h="38481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792579"/>
                  </a:ext>
                </a:extLst>
              </a:tr>
              <a:tr h="38481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224,17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1261195"/>
                  </a:ext>
                </a:extLst>
              </a:tr>
              <a:tr h="35541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9966736"/>
                  </a:ext>
                </a:extLst>
              </a:tr>
              <a:tr h="38481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332,07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671386"/>
                  </a:ext>
                </a:extLst>
              </a:tr>
              <a:tr h="3848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4305709"/>
                  </a:ext>
                </a:extLst>
              </a:tr>
              <a:tr h="3848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5383851"/>
                  </a:ext>
                </a:extLst>
              </a:tr>
              <a:tr h="673419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(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09.04.2026 - 09.04.2026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47215"/>
                  </a:ext>
                </a:extLst>
              </a:tr>
              <a:tr h="384814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2667155"/>
                  </a:ext>
                </a:extLst>
              </a:tr>
              <a:tr h="38481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224,17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0439270"/>
                  </a:ext>
                </a:extLst>
              </a:tr>
              <a:tr h="38908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107,90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8448469"/>
                  </a:ext>
                </a:extLst>
              </a:tr>
              <a:tr h="384814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332,07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587290"/>
                  </a:ext>
                </a:extLst>
              </a:tr>
              <a:tr h="384814">
                <a:tc gridSpan="5">
                  <a:txBody>
                    <a:bodyPr/>
                    <a:lstStyle/>
                    <a:p>
                      <a:pPr algn="ctr"/>
                      <a:r>
                        <a:rPr lang="bg-BG" sz="1000" dirty="0"/>
                        <a:t> </a:t>
                      </a:r>
                    </a:p>
                  </a:txBody>
                  <a:tcPr marL="51802" marR="51802" marT="25901" marB="25901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A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6394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144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76</Words>
  <Application>Microsoft Office PowerPoint</Application>
  <PresentationFormat>Widescreen</PresentationFormat>
  <Paragraphs>38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2</cp:revision>
  <dcterms:created xsi:type="dcterms:W3CDTF">2026-04-14T06:40:11Z</dcterms:created>
  <dcterms:modified xsi:type="dcterms:W3CDTF">2026-04-14T06:45:19Z</dcterms:modified>
</cp:coreProperties>
</file>