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3252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5064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8507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99120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18265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72681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2440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8639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71338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73009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7022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61F0C-C335-49FC-ABEA-3B305A6F7356}" type="datetimeFigureOut">
              <a:rPr lang="bg-BG" smtClean="0"/>
              <a:t>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0E17B-BE3B-43DD-AC4C-55E3F48869F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4426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97645"/>
              </p:ext>
            </p:extLst>
          </p:nvPr>
        </p:nvGraphicFramePr>
        <p:xfrm>
          <a:off x="494270" y="370706"/>
          <a:ext cx="11294075" cy="6038331"/>
        </p:xfrm>
        <a:graphic>
          <a:graphicData uri="http://schemas.openxmlformats.org/drawingml/2006/table">
            <a:tbl>
              <a:tblPr/>
              <a:tblGrid>
                <a:gridCol w="971921">
                  <a:extLst>
                    <a:ext uri="{9D8B030D-6E8A-4147-A177-3AD203B41FA5}">
                      <a16:colId xmlns:a16="http://schemas.microsoft.com/office/drawing/2014/main" val="3842977445"/>
                    </a:ext>
                  </a:extLst>
                </a:gridCol>
                <a:gridCol w="5048587">
                  <a:extLst>
                    <a:ext uri="{9D8B030D-6E8A-4147-A177-3AD203B41FA5}">
                      <a16:colId xmlns:a16="http://schemas.microsoft.com/office/drawing/2014/main" val="4260745120"/>
                    </a:ext>
                  </a:extLst>
                </a:gridCol>
                <a:gridCol w="755937">
                  <a:extLst>
                    <a:ext uri="{9D8B030D-6E8A-4147-A177-3AD203B41FA5}">
                      <a16:colId xmlns:a16="http://schemas.microsoft.com/office/drawing/2014/main" val="3484594617"/>
                    </a:ext>
                  </a:extLst>
                </a:gridCol>
                <a:gridCol w="2258815">
                  <a:extLst>
                    <a:ext uri="{9D8B030D-6E8A-4147-A177-3AD203B41FA5}">
                      <a16:colId xmlns:a16="http://schemas.microsoft.com/office/drawing/2014/main" val="3905317225"/>
                    </a:ext>
                  </a:extLst>
                </a:gridCol>
                <a:gridCol w="2258815">
                  <a:extLst>
                    <a:ext uri="{9D8B030D-6E8A-4147-A177-3AD203B41FA5}">
                      <a16:colId xmlns:a16="http://schemas.microsoft.com/office/drawing/2014/main" val="1576826277"/>
                    </a:ext>
                  </a:extLst>
                </a:gridCol>
              </a:tblGrid>
              <a:tr h="17730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59534"/>
                  </a:ext>
                </a:extLst>
              </a:tr>
              <a:tr h="178389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08.04.2026 - 08.04.2026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78902"/>
                  </a:ext>
                </a:extLst>
              </a:tr>
              <a:tr h="17730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496965"/>
                  </a:ext>
                </a:extLst>
              </a:tr>
              <a:tr h="29685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1 275 904,62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59482"/>
                  </a:ext>
                </a:extLst>
              </a:tr>
              <a:tr h="27661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13 352,82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14916"/>
                  </a:ext>
                </a:extLst>
              </a:tr>
              <a:tr h="25068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24,44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115583"/>
                  </a:ext>
                </a:extLst>
              </a:tr>
              <a:tr h="2420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4 133,11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228645"/>
                  </a:ext>
                </a:extLst>
              </a:tr>
              <a:tr h="177304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1 293 414,99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209947"/>
                  </a:ext>
                </a:extLst>
              </a:tr>
              <a:tr h="17730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754521"/>
                  </a:ext>
                </a:extLst>
              </a:tr>
              <a:tr h="17730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257311"/>
                  </a:ext>
                </a:extLst>
              </a:tr>
              <a:tr h="17730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188116"/>
                  </a:ext>
                </a:extLst>
              </a:tr>
              <a:tr h="178389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08.04.2026 - 08.04.2026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253040"/>
                  </a:ext>
                </a:extLst>
              </a:tr>
              <a:tr h="17730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203327"/>
                  </a:ext>
                </a:extLst>
              </a:tr>
              <a:tr h="30953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1 217 986,64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027650"/>
                  </a:ext>
                </a:extLst>
              </a:tr>
              <a:tr h="31119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9 996,81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530959"/>
                  </a:ext>
                </a:extLst>
              </a:tr>
              <a:tr h="27661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24,44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92255"/>
                  </a:ext>
                </a:extLst>
              </a:tr>
              <a:tr h="27661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252,37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58385"/>
                  </a:ext>
                </a:extLst>
              </a:tr>
              <a:tr h="177304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1 228 260,26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04532"/>
                  </a:ext>
                </a:extLst>
              </a:tr>
              <a:tr h="17730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280908"/>
                  </a:ext>
                </a:extLst>
              </a:tr>
              <a:tr h="17730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505214"/>
                  </a:ext>
                </a:extLst>
              </a:tr>
              <a:tr h="177304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08.04.2026 - 08.04.2026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373814"/>
                  </a:ext>
                </a:extLst>
              </a:tr>
              <a:tr h="17730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095584"/>
                  </a:ext>
                </a:extLst>
              </a:tr>
              <a:tr h="25452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57 917,98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044815"/>
                  </a:ext>
                </a:extLst>
              </a:tr>
              <a:tr h="27661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3 356,01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918338"/>
                  </a:ext>
                </a:extLst>
              </a:tr>
              <a:tr h="25068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3 880,74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355653"/>
                  </a:ext>
                </a:extLst>
              </a:tr>
              <a:tr h="177304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65 154,73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378418"/>
                  </a:ext>
                </a:extLst>
              </a:tr>
              <a:tr h="17730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906800"/>
                  </a:ext>
                </a:extLst>
              </a:tr>
              <a:tr h="17730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023" marR="23023" marT="11511" marB="11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057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094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189</Words>
  <Application>Microsoft Office PowerPoint</Application>
  <PresentationFormat>Widescreen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2026-04-09T06:45:46Z</dcterms:created>
  <dcterms:modified xsi:type="dcterms:W3CDTF">2026-04-09T06:56:55Z</dcterms:modified>
</cp:coreProperties>
</file>