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8D64E-1831-411F-BC99-DF414A7DFDA5}" type="datetimeFigureOut">
              <a:rPr lang="bg-BG" smtClean="0"/>
              <a:t>8.4.2026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E52E-E6C1-437F-8321-05BE906C99A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68213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8D64E-1831-411F-BC99-DF414A7DFDA5}" type="datetimeFigureOut">
              <a:rPr lang="bg-BG" smtClean="0"/>
              <a:t>8.4.2026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E52E-E6C1-437F-8321-05BE906C99A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5762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8D64E-1831-411F-BC99-DF414A7DFDA5}" type="datetimeFigureOut">
              <a:rPr lang="bg-BG" smtClean="0"/>
              <a:t>8.4.2026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E52E-E6C1-437F-8321-05BE906C99A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04708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8D64E-1831-411F-BC99-DF414A7DFDA5}" type="datetimeFigureOut">
              <a:rPr lang="bg-BG" smtClean="0"/>
              <a:t>8.4.2026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E52E-E6C1-437F-8321-05BE906C99A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53745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8D64E-1831-411F-BC99-DF414A7DFDA5}" type="datetimeFigureOut">
              <a:rPr lang="bg-BG" smtClean="0"/>
              <a:t>8.4.2026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E52E-E6C1-437F-8321-05BE906C99A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389152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8D64E-1831-411F-BC99-DF414A7DFDA5}" type="datetimeFigureOut">
              <a:rPr lang="bg-BG" smtClean="0"/>
              <a:t>8.4.2026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E52E-E6C1-437F-8321-05BE906C99A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962745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8D64E-1831-411F-BC99-DF414A7DFDA5}" type="datetimeFigureOut">
              <a:rPr lang="bg-BG" smtClean="0"/>
              <a:t>8.4.2026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E52E-E6C1-437F-8321-05BE906C99A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208828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8D64E-1831-411F-BC99-DF414A7DFDA5}" type="datetimeFigureOut">
              <a:rPr lang="bg-BG" smtClean="0"/>
              <a:t>8.4.2026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E52E-E6C1-437F-8321-05BE906C99A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45176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8D64E-1831-411F-BC99-DF414A7DFDA5}" type="datetimeFigureOut">
              <a:rPr lang="bg-BG" smtClean="0"/>
              <a:t>8.4.2026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E52E-E6C1-437F-8321-05BE906C99A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28068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8D64E-1831-411F-BC99-DF414A7DFDA5}" type="datetimeFigureOut">
              <a:rPr lang="bg-BG" smtClean="0"/>
              <a:t>8.4.2026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E52E-E6C1-437F-8321-05BE906C99A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09495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8D64E-1831-411F-BC99-DF414A7DFDA5}" type="datetimeFigureOut">
              <a:rPr lang="bg-BG" smtClean="0"/>
              <a:t>8.4.2026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6E52E-E6C1-437F-8321-05BE906C99A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086092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D8D64E-1831-411F-BC99-DF414A7DFDA5}" type="datetimeFigureOut">
              <a:rPr lang="bg-BG" smtClean="0"/>
              <a:t>8.4.2026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6E52E-E6C1-437F-8321-05BE906C99A2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07508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135437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722681"/>
              </p:ext>
            </p:extLst>
          </p:nvPr>
        </p:nvGraphicFramePr>
        <p:xfrm>
          <a:off x="461320" y="411889"/>
          <a:ext cx="11327026" cy="6096007"/>
        </p:xfrm>
        <a:graphic>
          <a:graphicData uri="http://schemas.openxmlformats.org/drawingml/2006/table">
            <a:tbl>
              <a:tblPr/>
              <a:tblGrid>
                <a:gridCol w="942423">
                  <a:extLst>
                    <a:ext uri="{9D8B030D-6E8A-4147-A177-3AD203B41FA5}">
                      <a16:colId xmlns:a16="http://schemas.microsoft.com/office/drawing/2014/main" val="480461721"/>
                    </a:ext>
                  </a:extLst>
                </a:gridCol>
                <a:gridCol w="5178840">
                  <a:extLst>
                    <a:ext uri="{9D8B030D-6E8A-4147-A177-3AD203B41FA5}">
                      <a16:colId xmlns:a16="http://schemas.microsoft.com/office/drawing/2014/main" val="2955466807"/>
                    </a:ext>
                  </a:extLst>
                </a:gridCol>
                <a:gridCol w="674953">
                  <a:extLst>
                    <a:ext uri="{9D8B030D-6E8A-4147-A177-3AD203B41FA5}">
                      <a16:colId xmlns:a16="http://schemas.microsoft.com/office/drawing/2014/main" val="2199026330"/>
                    </a:ext>
                  </a:extLst>
                </a:gridCol>
                <a:gridCol w="2265405">
                  <a:extLst>
                    <a:ext uri="{9D8B030D-6E8A-4147-A177-3AD203B41FA5}">
                      <a16:colId xmlns:a16="http://schemas.microsoft.com/office/drawing/2014/main" val="805847433"/>
                    </a:ext>
                  </a:extLst>
                </a:gridCol>
                <a:gridCol w="2265405">
                  <a:extLst>
                    <a:ext uri="{9D8B030D-6E8A-4147-A177-3AD203B41FA5}">
                      <a16:colId xmlns:a16="http://schemas.microsoft.com/office/drawing/2014/main" val="1067851049"/>
                    </a:ext>
                  </a:extLst>
                </a:gridCol>
              </a:tblGrid>
              <a:tr h="22978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2422908"/>
                  </a:ext>
                </a:extLst>
              </a:tr>
              <a:tr h="362898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и </a:t>
                      </a:r>
                      <a:r>
                        <a:rPr lang="ru-RU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растежа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( 074******* )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07.04.2026 - 07.04.2026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65983392"/>
                  </a:ext>
                </a:extLst>
              </a:tr>
              <a:tr h="22978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1282479"/>
                  </a:ext>
                </a:extLst>
              </a:tr>
              <a:tr h="38299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715,95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87097554"/>
                  </a:ext>
                </a:extLst>
              </a:tr>
              <a:tr h="36051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20 980,40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4629283"/>
                  </a:ext>
                </a:extLst>
              </a:tr>
              <a:tr h="349250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10 602,90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978410"/>
                  </a:ext>
                </a:extLst>
              </a:tr>
              <a:tr h="22978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32 299,25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0765396"/>
                  </a:ext>
                </a:extLst>
              </a:tr>
              <a:tr h="22978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3991522"/>
                  </a:ext>
                </a:extLst>
              </a:tr>
              <a:tr h="22978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4325932"/>
                  </a:ext>
                </a:extLst>
              </a:tr>
              <a:tr h="22978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6417457"/>
                  </a:ext>
                </a:extLst>
              </a:tr>
              <a:tr h="229786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07.04.2026 - 07.04.2026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2057039"/>
                  </a:ext>
                </a:extLst>
              </a:tr>
              <a:tr h="22978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047379"/>
                  </a:ext>
                </a:extLst>
              </a:tr>
              <a:tr h="390071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715,95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2613977"/>
                  </a:ext>
                </a:extLst>
              </a:tr>
              <a:tr h="39259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2 390,80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3594384"/>
                  </a:ext>
                </a:extLst>
              </a:tr>
              <a:tr h="337984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10 602,90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0660569"/>
                  </a:ext>
                </a:extLst>
              </a:tr>
              <a:tr h="22978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13 709,65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2737750"/>
                  </a:ext>
                </a:extLst>
              </a:tr>
              <a:tr h="22978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850852"/>
                  </a:ext>
                </a:extLst>
              </a:tr>
              <a:tr h="229786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3924980"/>
                  </a:ext>
                </a:extLst>
              </a:tr>
              <a:tr h="229786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НИФ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07.04.2026 - 07.04.2026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F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8607054"/>
                  </a:ext>
                </a:extLst>
              </a:tr>
              <a:tr h="229786"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1091942"/>
                  </a:ext>
                </a:extLst>
              </a:tr>
              <a:tr h="30268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18 589,60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6544051"/>
                  </a:ext>
                </a:extLst>
              </a:tr>
              <a:tr h="229786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18 589,60</a:t>
                      </a: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0861" marR="30861" marT="15430" marB="1543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469651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74962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140</Words>
  <Application>Microsoft Office PowerPoint</Application>
  <PresentationFormat>Widescreen</PresentationFormat>
  <Paragraphs>61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2026-04-08T06:29:17Z</dcterms:created>
  <dcterms:modified xsi:type="dcterms:W3CDTF">2026-04-08T06:33:13Z</dcterms:modified>
</cp:coreProperties>
</file>