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5242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461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251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819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941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2375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5164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5623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4070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968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6872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5FA0-69C4-4AC0-BA15-D8640B402DE7}" type="datetimeFigureOut">
              <a:rPr lang="bg-BG" smtClean="0"/>
              <a:t>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DFB98-F718-49BE-8D72-D27A88F43B8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315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44886"/>
              </p:ext>
            </p:extLst>
          </p:nvPr>
        </p:nvGraphicFramePr>
        <p:xfrm>
          <a:off x="543695" y="387171"/>
          <a:ext cx="11186985" cy="5988914"/>
        </p:xfrm>
        <a:graphic>
          <a:graphicData uri="http://schemas.openxmlformats.org/drawingml/2006/table">
            <a:tbl>
              <a:tblPr/>
              <a:tblGrid>
                <a:gridCol w="1142271">
                  <a:extLst>
                    <a:ext uri="{9D8B030D-6E8A-4147-A177-3AD203B41FA5}">
                      <a16:colId xmlns:a16="http://schemas.microsoft.com/office/drawing/2014/main" val="3815330100"/>
                    </a:ext>
                  </a:extLst>
                </a:gridCol>
                <a:gridCol w="4986094">
                  <a:extLst>
                    <a:ext uri="{9D8B030D-6E8A-4147-A177-3AD203B41FA5}">
                      <a16:colId xmlns:a16="http://schemas.microsoft.com/office/drawing/2014/main" val="2646288712"/>
                    </a:ext>
                  </a:extLst>
                </a:gridCol>
                <a:gridCol w="583826">
                  <a:extLst>
                    <a:ext uri="{9D8B030D-6E8A-4147-A177-3AD203B41FA5}">
                      <a16:colId xmlns:a16="http://schemas.microsoft.com/office/drawing/2014/main" val="852813936"/>
                    </a:ext>
                  </a:extLst>
                </a:gridCol>
                <a:gridCol w="2237397">
                  <a:extLst>
                    <a:ext uri="{9D8B030D-6E8A-4147-A177-3AD203B41FA5}">
                      <a16:colId xmlns:a16="http://schemas.microsoft.com/office/drawing/2014/main" val="277781081"/>
                    </a:ext>
                  </a:extLst>
                </a:gridCol>
                <a:gridCol w="2237397">
                  <a:extLst>
                    <a:ext uri="{9D8B030D-6E8A-4147-A177-3AD203B41FA5}">
                      <a16:colId xmlns:a16="http://schemas.microsoft.com/office/drawing/2014/main" val="874568251"/>
                    </a:ext>
                  </a:extLst>
                </a:gridCol>
              </a:tblGrid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266623"/>
                  </a:ext>
                </a:extLst>
              </a:tr>
              <a:tr h="23790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06.04.2026 - 06.04.2026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39317"/>
                  </a:ext>
                </a:extLst>
              </a:tr>
              <a:tr h="17203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966070"/>
                  </a:ext>
                </a:extLst>
              </a:tr>
              <a:tr h="3261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13 649,18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053862"/>
                  </a:ext>
                </a:extLst>
              </a:tr>
              <a:tr h="29705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7 382,71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702855"/>
                  </a:ext>
                </a:extLst>
              </a:tr>
              <a:tr h="2970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61 684,78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599893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82 716,67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817714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2563993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703213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886797"/>
                  </a:ext>
                </a:extLst>
              </a:tr>
              <a:tr h="23790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06.04.2026 - 06.04.2026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598939"/>
                  </a:ext>
                </a:extLst>
              </a:tr>
              <a:tr h="17203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946909"/>
                  </a:ext>
                </a:extLst>
              </a:tr>
              <a:tr h="30234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6 097,73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337574"/>
                  </a:ext>
                </a:extLst>
              </a:tr>
              <a:tr h="29705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29 683,61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342578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35 781,34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61818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166564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022817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06.04.2026 - 06.04.2026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622615"/>
                  </a:ext>
                </a:extLst>
              </a:tr>
              <a:tr h="17203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867151"/>
                  </a:ext>
                </a:extLst>
              </a:tr>
              <a:tr h="33655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1 284,98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428148"/>
                  </a:ext>
                </a:extLst>
              </a:tr>
              <a:tr h="28008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32 001,17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073648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33 286,15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764407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752600"/>
                  </a:ext>
                </a:extLst>
              </a:tr>
              <a:tr h="17203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7964097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06.04.2026 - 06.04.2026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E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21094"/>
                  </a:ext>
                </a:extLst>
              </a:tr>
              <a:tr h="17203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792437"/>
                  </a:ext>
                </a:extLst>
              </a:tr>
              <a:tr h="28014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13 649,18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165703"/>
                  </a:ext>
                </a:extLst>
              </a:tr>
              <a:tr h="17203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13 649,18</a:t>
                      </a: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46" marR="25446" marT="12723" marB="1272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019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666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176</Words>
  <Application>Microsoft Office PowerPoint</Application>
  <PresentationFormat>Widescreen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2026-04-07T06:19:31Z</dcterms:created>
  <dcterms:modified xsi:type="dcterms:W3CDTF">2026-04-07T06:32:57Z</dcterms:modified>
</cp:coreProperties>
</file>