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7128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4099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37196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793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894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88086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9231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9402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763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25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92764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E119B-3FE8-48F8-9F86-7DF0585C2F55}" type="datetimeFigureOut">
              <a:rPr lang="bg-BG" smtClean="0"/>
              <a:t>6.4.2026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DBAC-57CE-4DAC-B702-1FE12366D087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7290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347561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691054"/>
              </p:ext>
            </p:extLst>
          </p:nvPr>
        </p:nvGraphicFramePr>
        <p:xfrm>
          <a:off x="576650" y="436608"/>
          <a:ext cx="11088130" cy="6021856"/>
        </p:xfrm>
        <a:graphic>
          <a:graphicData uri="http://schemas.openxmlformats.org/drawingml/2006/table">
            <a:tbl>
              <a:tblPr/>
              <a:tblGrid>
                <a:gridCol w="2217626">
                  <a:extLst>
                    <a:ext uri="{9D8B030D-6E8A-4147-A177-3AD203B41FA5}">
                      <a16:colId xmlns:a16="http://schemas.microsoft.com/office/drawing/2014/main" val="2135036573"/>
                    </a:ext>
                  </a:extLst>
                </a:gridCol>
                <a:gridCol w="2217626">
                  <a:extLst>
                    <a:ext uri="{9D8B030D-6E8A-4147-A177-3AD203B41FA5}">
                      <a16:colId xmlns:a16="http://schemas.microsoft.com/office/drawing/2014/main" val="1261756329"/>
                    </a:ext>
                  </a:extLst>
                </a:gridCol>
                <a:gridCol w="2217626">
                  <a:extLst>
                    <a:ext uri="{9D8B030D-6E8A-4147-A177-3AD203B41FA5}">
                      <a16:colId xmlns:a16="http://schemas.microsoft.com/office/drawing/2014/main" val="993276190"/>
                    </a:ext>
                  </a:extLst>
                </a:gridCol>
                <a:gridCol w="2217626">
                  <a:extLst>
                    <a:ext uri="{9D8B030D-6E8A-4147-A177-3AD203B41FA5}">
                      <a16:colId xmlns:a16="http://schemas.microsoft.com/office/drawing/2014/main" val="3854156116"/>
                    </a:ext>
                  </a:extLst>
                </a:gridCol>
                <a:gridCol w="2217626">
                  <a:extLst>
                    <a:ext uri="{9D8B030D-6E8A-4147-A177-3AD203B41FA5}">
                      <a16:colId xmlns:a16="http://schemas.microsoft.com/office/drawing/2014/main" val="893402872"/>
                    </a:ext>
                  </a:extLst>
                </a:gridCol>
              </a:tblGrid>
              <a:tr h="3586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360348"/>
                  </a:ext>
                </a:extLst>
              </a:tr>
              <a:tr h="62764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03.04.2026 - 03.04.2026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648784"/>
                  </a:ext>
                </a:extLst>
              </a:tr>
              <a:tr h="3586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991207"/>
                  </a:ext>
                </a:extLst>
              </a:tr>
              <a:tr h="3586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113,23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064091"/>
                  </a:ext>
                </a:extLst>
              </a:tr>
              <a:tr h="4627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10 754,10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121577"/>
                  </a:ext>
                </a:extLst>
              </a:tr>
              <a:tr h="35865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10 867,33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0332707"/>
                  </a:ext>
                </a:extLst>
              </a:tr>
              <a:tr h="3586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935515"/>
                  </a:ext>
                </a:extLst>
              </a:tr>
              <a:tr h="3586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6422926"/>
                  </a:ext>
                </a:extLst>
              </a:tr>
              <a:tr h="3586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111706"/>
                  </a:ext>
                </a:extLst>
              </a:tr>
              <a:tr h="358652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03.04.2026 - 03.04.2026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1660698"/>
                  </a:ext>
                </a:extLst>
              </a:tr>
              <a:tr h="358652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935619"/>
                  </a:ext>
                </a:extLst>
              </a:tr>
              <a:tr h="35865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113,23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633714"/>
                  </a:ext>
                </a:extLst>
              </a:tr>
              <a:tr h="62764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10 754,10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5018340"/>
                  </a:ext>
                </a:extLst>
              </a:tr>
              <a:tr h="358652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10 867,33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807407"/>
                  </a:ext>
                </a:extLst>
              </a:tr>
              <a:tr h="358652">
                <a:tc gridSpan="5">
                  <a:txBody>
                    <a:bodyPr/>
                    <a:lstStyle/>
                    <a:p>
                      <a:pPr algn="ctr"/>
                      <a:r>
                        <a:rPr lang="bg-BG" sz="1100" dirty="0"/>
                        <a:t> </a:t>
                      </a:r>
                    </a:p>
                  </a:txBody>
                  <a:tcPr marL="56511" marR="56511" marT="28255" marB="2825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C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511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551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77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2026-04-06T06:20:22Z</dcterms:created>
  <dcterms:modified xsi:type="dcterms:W3CDTF">2026-04-06T06:22:01Z</dcterms:modified>
</cp:coreProperties>
</file>