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8536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20169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8440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6850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76501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358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0008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8406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0792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01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2549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EB3AC-3811-4699-A932-3B0AA368FFD0}" type="datetimeFigureOut">
              <a:rPr lang="bg-BG" smtClean="0"/>
              <a:t>3.4.2026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21C7B-9C63-4CAE-8347-F71B89DF27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86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5072491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615048"/>
              </p:ext>
            </p:extLst>
          </p:nvPr>
        </p:nvGraphicFramePr>
        <p:xfrm>
          <a:off x="502508" y="469556"/>
          <a:ext cx="11219937" cy="5972436"/>
        </p:xfrm>
        <a:graphic>
          <a:graphicData uri="http://schemas.openxmlformats.org/drawingml/2006/table">
            <a:tbl>
              <a:tblPr/>
              <a:tblGrid>
                <a:gridCol w="1216955">
                  <a:extLst>
                    <a:ext uri="{9D8B030D-6E8A-4147-A177-3AD203B41FA5}">
                      <a16:colId xmlns:a16="http://schemas.microsoft.com/office/drawing/2014/main" val="1162326061"/>
                    </a:ext>
                  </a:extLst>
                </a:gridCol>
                <a:gridCol w="4923128">
                  <a:extLst>
                    <a:ext uri="{9D8B030D-6E8A-4147-A177-3AD203B41FA5}">
                      <a16:colId xmlns:a16="http://schemas.microsoft.com/office/drawing/2014/main" val="513935008"/>
                    </a:ext>
                  </a:extLst>
                </a:gridCol>
                <a:gridCol w="591880">
                  <a:extLst>
                    <a:ext uri="{9D8B030D-6E8A-4147-A177-3AD203B41FA5}">
                      <a16:colId xmlns:a16="http://schemas.microsoft.com/office/drawing/2014/main" val="593472972"/>
                    </a:ext>
                  </a:extLst>
                </a:gridCol>
                <a:gridCol w="2243987">
                  <a:extLst>
                    <a:ext uri="{9D8B030D-6E8A-4147-A177-3AD203B41FA5}">
                      <a16:colId xmlns:a16="http://schemas.microsoft.com/office/drawing/2014/main" val="2420144967"/>
                    </a:ext>
                  </a:extLst>
                </a:gridCol>
                <a:gridCol w="2243987">
                  <a:extLst>
                    <a:ext uri="{9D8B030D-6E8A-4147-A177-3AD203B41FA5}">
                      <a16:colId xmlns:a16="http://schemas.microsoft.com/office/drawing/2014/main" val="1124948196"/>
                    </a:ext>
                  </a:extLst>
                </a:gridCol>
              </a:tblGrid>
              <a:tr h="1737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989914"/>
                  </a:ext>
                </a:extLst>
              </a:tr>
              <a:tr h="17374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02.04.2026 - 02.04.2026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327393"/>
                  </a:ext>
                </a:extLst>
              </a:tr>
              <a:tr h="17374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020234"/>
                  </a:ext>
                </a:extLst>
              </a:tr>
              <a:tr h="24440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709,42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10351"/>
                  </a:ext>
                </a:extLst>
              </a:tr>
              <a:tr h="25521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4 483,72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119745"/>
                  </a:ext>
                </a:extLst>
              </a:tr>
              <a:tr h="24610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319,00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435943"/>
                  </a:ext>
                </a:extLst>
              </a:tr>
              <a:tr h="22787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 xxxx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Преводи по нареждане на титуляра с други платежни документи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9 700,00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266975"/>
                  </a:ext>
                </a:extLst>
              </a:tr>
              <a:tr h="17374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15 212,14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308432"/>
                  </a:ext>
                </a:extLst>
              </a:tr>
              <a:tr h="1737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611701"/>
                  </a:ext>
                </a:extLst>
              </a:tr>
              <a:tr h="1737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075109"/>
                  </a:ext>
                </a:extLst>
              </a:tr>
              <a:tr h="1737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483556"/>
                  </a:ext>
                </a:extLst>
              </a:tr>
              <a:tr h="17374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Операции с неуточнен код на бюджетно предприятие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02.04.2026 - 02.04.2026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263351"/>
                  </a:ext>
                </a:extLst>
              </a:tr>
              <a:tr h="17374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875728"/>
                  </a:ext>
                </a:extLst>
              </a:tr>
              <a:tr h="24338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 xxxx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Преводи по нареждане на титуляра с други платежни документи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349728"/>
                  </a:ext>
                </a:extLst>
              </a:tr>
              <a:tr h="17374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800136"/>
                  </a:ext>
                </a:extLst>
              </a:tr>
              <a:tr h="1737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621509"/>
                  </a:ext>
                </a:extLst>
              </a:tr>
              <a:tr h="1737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892769"/>
                  </a:ext>
                </a:extLst>
              </a:tr>
              <a:tr h="17374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02.04.2026 - 02.04.2026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935142"/>
                  </a:ext>
                </a:extLst>
              </a:tr>
              <a:tr h="17374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662061"/>
                  </a:ext>
                </a:extLst>
              </a:tr>
              <a:tr h="23288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3 871,60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100797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319,00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864287"/>
                  </a:ext>
                </a:extLst>
              </a:tr>
              <a:tr h="225805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Преводи по нареждане на титуляра с други платежни документи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9 700,00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940101"/>
                  </a:ext>
                </a:extLst>
              </a:tr>
              <a:tr h="17374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13 890,60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806377"/>
                  </a:ext>
                </a:extLst>
              </a:tr>
              <a:tr h="1737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702409"/>
                  </a:ext>
                </a:extLst>
              </a:tr>
              <a:tr h="17374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383704"/>
                  </a:ext>
                </a:extLst>
              </a:tr>
              <a:tr h="17374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02.04.2026 - 02.04.2026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631606"/>
                  </a:ext>
                </a:extLst>
              </a:tr>
              <a:tr h="17374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250775"/>
                  </a:ext>
                </a:extLst>
              </a:tr>
              <a:tr h="25419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709,42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522579"/>
                  </a:ext>
                </a:extLst>
              </a:tr>
              <a:tr h="24812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612,12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054809"/>
                  </a:ext>
                </a:extLst>
              </a:tr>
              <a:tr h="17374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1 321,54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165762"/>
                  </a:ext>
                </a:extLst>
              </a:tr>
              <a:tr h="894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400" dirty="0"/>
                        <a:t> </a:t>
                      </a:r>
                    </a:p>
                  </a:txBody>
                  <a:tcPr marL="19869" marR="19869" marT="9935" marB="9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658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241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206</Words>
  <Application>Microsoft Office PowerPoint</Application>
  <PresentationFormat>Widescreen</PresentationFormat>
  <Paragraphs>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2026-04-03T06:28:20Z</dcterms:created>
  <dcterms:modified xsi:type="dcterms:W3CDTF">2026-04-03T06:35:22Z</dcterms:modified>
</cp:coreProperties>
</file>