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79DC-8A30-4C34-8B6D-C1E8224508A8}" type="datetimeFigureOut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E0535-D899-4D25-8BB8-3F50F93D2E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60539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79DC-8A30-4C34-8B6D-C1E8224508A8}" type="datetimeFigureOut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E0535-D899-4D25-8BB8-3F50F93D2E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64131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79DC-8A30-4C34-8B6D-C1E8224508A8}" type="datetimeFigureOut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E0535-D899-4D25-8BB8-3F50F93D2E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3744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79DC-8A30-4C34-8B6D-C1E8224508A8}" type="datetimeFigureOut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E0535-D899-4D25-8BB8-3F50F93D2E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98915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79DC-8A30-4C34-8B6D-C1E8224508A8}" type="datetimeFigureOut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E0535-D899-4D25-8BB8-3F50F93D2E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25590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79DC-8A30-4C34-8B6D-C1E8224508A8}" type="datetimeFigureOut">
              <a:rPr lang="bg-BG" smtClean="0"/>
              <a:t>2.4.2026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E0535-D899-4D25-8BB8-3F50F93D2E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41496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79DC-8A30-4C34-8B6D-C1E8224508A8}" type="datetimeFigureOut">
              <a:rPr lang="bg-BG" smtClean="0"/>
              <a:t>2.4.2026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E0535-D899-4D25-8BB8-3F50F93D2E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82429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79DC-8A30-4C34-8B6D-C1E8224508A8}" type="datetimeFigureOut">
              <a:rPr lang="bg-BG" smtClean="0"/>
              <a:t>2.4.2026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E0535-D899-4D25-8BB8-3F50F93D2E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56291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79DC-8A30-4C34-8B6D-C1E8224508A8}" type="datetimeFigureOut">
              <a:rPr lang="bg-BG" smtClean="0"/>
              <a:t>2.4.2026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E0535-D899-4D25-8BB8-3F50F93D2E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08799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79DC-8A30-4C34-8B6D-C1E8224508A8}" type="datetimeFigureOut">
              <a:rPr lang="bg-BG" smtClean="0"/>
              <a:t>2.4.2026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E0535-D899-4D25-8BB8-3F50F93D2E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45847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879DC-8A30-4C34-8B6D-C1E8224508A8}" type="datetimeFigureOut">
              <a:rPr lang="bg-BG" smtClean="0"/>
              <a:t>2.4.2026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E0535-D899-4D25-8BB8-3F50F93D2E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56359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879DC-8A30-4C34-8B6D-C1E8224508A8}" type="datetimeFigureOut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E0535-D899-4D25-8BB8-3F50F93D2E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1153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877604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4263807"/>
              </p:ext>
            </p:extLst>
          </p:nvPr>
        </p:nvGraphicFramePr>
        <p:xfrm>
          <a:off x="663877" y="526100"/>
          <a:ext cx="10872595" cy="5742894"/>
        </p:xfrm>
        <a:graphic>
          <a:graphicData uri="http://schemas.openxmlformats.org/drawingml/2006/table">
            <a:tbl>
              <a:tblPr/>
              <a:tblGrid>
                <a:gridCol w="2174519">
                  <a:extLst>
                    <a:ext uri="{9D8B030D-6E8A-4147-A177-3AD203B41FA5}">
                      <a16:colId xmlns:a16="http://schemas.microsoft.com/office/drawing/2014/main" val="1407967788"/>
                    </a:ext>
                  </a:extLst>
                </a:gridCol>
                <a:gridCol w="2174519">
                  <a:extLst>
                    <a:ext uri="{9D8B030D-6E8A-4147-A177-3AD203B41FA5}">
                      <a16:colId xmlns:a16="http://schemas.microsoft.com/office/drawing/2014/main" val="4159357553"/>
                    </a:ext>
                  </a:extLst>
                </a:gridCol>
                <a:gridCol w="2174519">
                  <a:extLst>
                    <a:ext uri="{9D8B030D-6E8A-4147-A177-3AD203B41FA5}">
                      <a16:colId xmlns:a16="http://schemas.microsoft.com/office/drawing/2014/main" val="1450175904"/>
                    </a:ext>
                  </a:extLst>
                </a:gridCol>
                <a:gridCol w="2174519">
                  <a:extLst>
                    <a:ext uri="{9D8B030D-6E8A-4147-A177-3AD203B41FA5}">
                      <a16:colId xmlns:a16="http://schemas.microsoft.com/office/drawing/2014/main" val="4166207223"/>
                    </a:ext>
                  </a:extLst>
                </a:gridCol>
                <a:gridCol w="2174519">
                  <a:extLst>
                    <a:ext uri="{9D8B030D-6E8A-4147-A177-3AD203B41FA5}">
                      <a16:colId xmlns:a16="http://schemas.microsoft.com/office/drawing/2014/main" val="3820549797"/>
                    </a:ext>
                  </a:extLst>
                </a:gridCol>
              </a:tblGrid>
              <a:tr h="35245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1205394"/>
                  </a:ext>
                </a:extLst>
              </a:tr>
              <a:tr h="616799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01.04.2026 - 01.04.2026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020133"/>
                  </a:ext>
                </a:extLst>
              </a:tr>
              <a:tr h="35245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130949"/>
                  </a:ext>
                </a:extLst>
              </a:tr>
              <a:tr h="35245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244,52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427007"/>
                  </a:ext>
                </a:extLst>
              </a:tr>
              <a:tr h="31716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846,26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8817813"/>
                  </a:ext>
                </a:extLst>
              </a:tr>
              <a:tr h="35245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1 090,78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054508"/>
                  </a:ext>
                </a:extLst>
              </a:tr>
              <a:tr h="35245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5148644"/>
                  </a:ext>
                </a:extLst>
              </a:tr>
              <a:tr h="35245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8900118"/>
                  </a:ext>
                </a:extLst>
              </a:tr>
              <a:tr h="35245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6407556"/>
                  </a:ext>
                </a:extLst>
              </a:tr>
              <a:tr h="616799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01.04.2026 - 01.04.2026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428716"/>
                  </a:ext>
                </a:extLst>
              </a:tr>
              <a:tr h="35245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0972669"/>
                  </a:ext>
                </a:extLst>
              </a:tr>
              <a:tr h="35245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244,52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0626875"/>
                  </a:ext>
                </a:extLst>
              </a:tr>
              <a:tr h="30788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846,26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2954278"/>
                  </a:ext>
                </a:extLst>
              </a:tr>
              <a:tr h="35245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1 090,78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177003"/>
                  </a:ext>
                </a:extLst>
              </a:tr>
              <a:tr h="359690">
                <a:tc gridSpan="5">
                  <a:txBody>
                    <a:bodyPr/>
                    <a:lstStyle/>
                    <a:p>
                      <a:pPr algn="ctr"/>
                      <a:r>
                        <a:rPr lang="bg-BG" sz="1100" dirty="0"/>
                        <a:t> </a:t>
                      </a:r>
                    </a:p>
                  </a:txBody>
                  <a:tcPr marL="54392" marR="54392" marT="27196" marB="271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8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3519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0431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79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2026-04-02T06:43:32Z</dcterms:created>
  <dcterms:modified xsi:type="dcterms:W3CDTF">2026-04-02T06:55:57Z</dcterms:modified>
</cp:coreProperties>
</file>