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6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5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9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5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40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4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3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18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B4E85-BD5E-4F6E-AA5E-7F186B5BD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32E55-43B7-4A94-8A6F-A88891172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8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30.03.2026&amp;date_to=30.03.2026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485686"/>
              </p:ext>
            </p:extLst>
          </p:nvPr>
        </p:nvGraphicFramePr>
        <p:xfrm>
          <a:off x="1304015" y="469142"/>
          <a:ext cx="9581320" cy="5902128"/>
        </p:xfrm>
        <a:graphic>
          <a:graphicData uri="http://schemas.openxmlformats.org/drawingml/2006/table">
            <a:tbl>
              <a:tblPr/>
              <a:tblGrid>
                <a:gridCol w="1916264">
                  <a:extLst>
                    <a:ext uri="{9D8B030D-6E8A-4147-A177-3AD203B41FA5}">
                      <a16:colId xmlns:a16="http://schemas.microsoft.com/office/drawing/2014/main" val="3688614487"/>
                    </a:ext>
                  </a:extLst>
                </a:gridCol>
                <a:gridCol w="3832528">
                  <a:extLst>
                    <a:ext uri="{9D8B030D-6E8A-4147-A177-3AD203B41FA5}">
                      <a16:colId xmlns:a16="http://schemas.microsoft.com/office/drawing/2014/main" val="348931907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819745389"/>
                    </a:ext>
                  </a:extLst>
                </a:gridCol>
                <a:gridCol w="818984">
                  <a:extLst>
                    <a:ext uri="{9D8B030D-6E8A-4147-A177-3AD203B41FA5}">
                      <a16:colId xmlns:a16="http://schemas.microsoft.com/office/drawing/2014/main" val="4198118739"/>
                    </a:ext>
                  </a:extLst>
                </a:gridCol>
                <a:gridCol w="1916264">
                  <a:extLst>
                    <a:ext uri="{9D8B030D-6E8A-4147-A177-3AD203B41FA5}">
                      <a16:colId xmlns:a16="http://schemas.microsoft.com/office/drawing/2014/main" val="1676316578"/>
                    </a:ext>
                  </a:extLst>
                </a:gridCol>
              </a:tblGrid>
              <a:tr h="138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372787"/>
                  </a:ext>
                </a:extLst>
              </a:tr>
              <a:tr h="13836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u="none" strike="noStrike" dirty="0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30.03.2026 - 30.03.2026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343941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492137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14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30 483,35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663865"/>
                  </a:ext>
                </a:extLst>
              </a:tr>
              <a:tr h="259767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26 995,12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525134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3 297,03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522883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169,20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798174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22,00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927833"/>
                  </a:ext>
                </a:extLst>
              </a:tr>
              <a:tr h="138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99677"/>
                  </a:ext>
                </a:extLst>
              </a:tr>
              <a:tr h="138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969623"/>
                  </a:ext>
                </a:extLst>
              </a:tr>
              <a:tr h="138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214717"/>
                  </a:ext>
                </a:extLst>
              </a:tr>
              <a:tr h="13836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30.03.2026 - 30.03.2026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856054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614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564452"/>
                  </a:ext>
                </a:extLst>
              </a:tr>
              <a:tr h="138366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25457"/>
                  </a:ext>
                </a:extLst>
              </a:tr>
              <a:tr h="13836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30.03.2026 - 30.03.2026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340415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731696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858,67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637572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667,47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211603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169,20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575301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22,00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269464"/>
                  </a:ext>
                </a:extLst>
              </a:tr>
              <a:tr h="138366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55648"/>
                  </a:ext>
                </a:extLst>
              </a:tr>
              <a:tr h="13836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30.03.2026 - 30.03.2026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891929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922233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29 424,82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049558"/>
                  </a:ext>
                </a:extLst>
              </a:tr>
              <a:tr h="259767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26 995,12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79907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2 429,70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462203"/>
                  </a:ext>
                </a:extLst>
              </a:tr>
              <a:tr h="138366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364476"/>
                  </a:ext>
                </a:extLst>
              </a:tr>
              <a:tr h="13836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30.03.2026 - 30.03.2026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581351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05170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199,86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439857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199,86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840460"/>
                  </a:ext>
                </a:extLst>
              </a:tr>
              <a:tr h="138366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3037"/>
                  </a:ext>
                </a:extLst>
              </a:tr>
              <a:tr h="13836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30.03.2026 - 30.03.2026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838625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61952"/>
                  </a:ext>
                </a:extLst>
              </a:tr>
              <a:tr h="13836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169" marR="19169" marT="9584" marB="958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76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576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236</Words>
  <Application>Microsoft Office PowerPoint</Application>
  <PresentationFormat>Widescreen</PresentationFormat>
  <Paragraphs>104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2</cp:revision>
  <dcterms:created xsi:type="dcterms:W3CDTF">2026-03-31T06:16:42Z</dcterms:created>
  <dcterms:modified xsi:type="dcterms:W3CDTF">2026-03-31T06:29:28Z</dcterms:modified>
</cp:coreProperties>
</file>