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39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8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9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1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3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7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55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14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9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3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1A9F3-9ACA-4382-AC15-58EB76B1BFDE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A0786-5801-4358-B2C6-88A4DD874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6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27.03.2026&amp;date_to=27.03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347825"/>
              </p:ext>
            </p:extLst>
          </p:nvPr>
        </p:nvGraphicFramePr>
        <p:xfrm>
          <a:off x="1264257" y="445266"/>
          <a:ext cx="9788055" cy="6068322"/>
        </p:xfrm>
        <a:graphic>
          <a:graphicData uri="http://schemas.openxmlformats.org/drawingml/2006/table">
            <a:tbl>
              <a:tblPr/>
              <a:tblGrid>
                <a:gridCol w="1957611">
                  <a:extLst>
                    <a:ext uri="{9D8B030D-6E8A-4147-A177-3AD203B41FA5}">
                      <a16:colId xmlns:a16="http://schemas.microsoft.com/office/drawing/2014/main" val="3167688117"/>
                    </a:ext>
                  </a:extLst>
                </a:gridCol>
                <a:gridCol w="3915222">
                  <a:extLst>
                    <a:ext uri="{9D8B030D-6E8A-4147-A177-3AD203B41FA5}">
                      <a16:colId xmlns:a16="http://schemas.microsoft.com/office/drawing/2014/main" val="2581900686"/>
                    </a:ext>
                  </a:extLst>
                </a:gridCol>
                <a:gridCol w="941435">
                  <a:extLst>
                    <a:ext uri="{9D8B030D-6E8A-4147-A177-3AD203B41FA5}">
                      <a16:colId xmlns:a16="http://schemas.microsoft.com/office/drawing/2014/main" val="3317224657"/>
                    </a:ext>
                  </a:extLst>
                </a:gridCol>
                <a:gridCol w="1016176">
                  <a:extLst>
                    <a:ext uri="{9D8B030D-6E8A-4147-A177-3AD203B41FA5}">
                      <a16:colId xmlns:a16="http://schemas.microsoft.com/office/drawing/2014/main" val="4000600098"/>
                    </a:ext>
                  </a:extLst>
                </a:gridCol>
                <a:gridCol w="1957611">
                  <a:extLst>
                    <a:ext uri="{9D8B030D-6E8A-4147-A177-3AD203B41FA5}">
                      <a16:colId xmlns:a16="http://schemas.microsoft.com/office/drawing/2014/main" val="831800612"/>
                    </a:ext>
                  </a:extLst>
                </a:gridCol>
              </a:tblGrid>
              <a:tr h="12640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16826"/>
                  </a:ext>
                </a:extLst>
              </a:tr>
              <a:tr h="12640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27.03.2026 - 27.03.2026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647691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199577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48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24 085,67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010094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други удръжки от възнаграждения за персонала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307,49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180787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10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6 488,55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606370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22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463,18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678949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12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16 874,34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183207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операции в БНБ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-47,89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30838"/>
                  </a:ext>
                </a:extLst>
              </a:tr>
              <a:tr h="1264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133811"/>
                  </a:ext>
                </a:extLst>
              </a:tr>
              <a:tr h="1264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064584"/>
                  </a:ext>
                </a:extLst>
              </a:tr>
              <a:tr h="12640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44169"/>
                  </a:ext>
                </a:extLst>
              </a:tr>
              <a:tr h="12640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27.03.2026 - 27.03.2026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9996452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965239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1197802"/>
                  </a:ext>
                </a:extLst>
              </a:tr>
              <a:tr h="12640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572617"/>
                  </a:ext>
                </a:extLst>
              </a:tr>
              <a:tr h="12640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27.03.2026 - 27.03.2026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141353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300410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28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487,80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65630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61,51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801915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22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463,18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5250990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11,00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050607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операции в БНБ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-47,89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863610"/>
                  </a:ext>
                </a:extLst>
              </a:tr>
              <a:tr h="12640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432194"/>
                  </a:ext>
                </a:extLst>
              </a:tr>
              <a:tr h="12640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27.03.2026 - 27.03.2026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219569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715552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571,16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036895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571,16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351016"/>
                  </a:ext>
                </a:extLst>
              </a:tr>
              <a:tr h="12640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197872"/>
                  </a:ext>
                </a:extLst>
              </a:tr>
              <a:tr h="12640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27.03.2026 - 27.03.2026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786823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841576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19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23 026,71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616453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други удръжки от възнаграждения за персонала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307,49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969738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5 855,88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325132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11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16 863,34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780026"/>
                  </a:ext>
                </a:extLst>
              </a:tr>
              <a:tr h="126406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087719"/>
                  </a:ext>
                </a:extLst>
              </a:tr>
              <a:tr h="12640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27.03.2026 - 27.03.2026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6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897959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32768"/>
                  </a:ext>
                </a:extLst>
              </a:tr>
              <a:tr h="126406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438" marR="18438" marT="9219" marB="92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12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60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258</Words>
  <Application>Microsoft Office PowerPoint</Application>
  <PresentationFormat>Widescreen</PresentationFormat>
  <Paragraphs>116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2026-03-30T11:51:26Z</dcterms:created>
  <dcterms:modified xsi:type="dcterms:W3CDTF">2026-03-30T11:55:45Z</dcterms:modified>
</cp:coreProperties>
</file>