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9753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0110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6178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27960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7866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773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1906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030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29360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9882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4775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5ECC8-403A-49B3-99FF-CB7A5831143E}" type="datetimeFigureOut">
              <a:rPr lang="bg-BG" smtClean="0"/>
              <a:t>26.3.2026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02E85-ED33-4089-8ABD-30B5482F7DB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430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891259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764111"/>
              </p:ext>
            </p:extLst>
          </p:nvPr>
        </p:nvGraphicFramePr>
        <p:xfrm>
          <a:off x="453080" y="329514"/>
          <a:ext cx="11335265" cy="6178376"/>
        </p:xfrm>
        <a:graphic>
          <a:graphicData uri="http://schemas.openxmlformats.org/drawingml/2006/table">
            <a:tbl>
              <a:tblPr/>
              <a:tblGrid>
                <a:gridCol w="2267053">
                  <a:extLst>
                    <a:ext uri="{9D8B030D-6E8A-4147-A177-3AD203B41FA5}">
                      <a16:colId xmlns:a16="http://schemas.microsoft.com/office/drawing/2014/main" val="810474485"/>
                    </a:ext>
                  </a:extLst>
                </a:gridCol>
                <a:gridCol w="2267053">
                  <a:extLst>
                    <a:ext uri="{9D8B030D-6E8A-4147-A177-3AD203B41FA5}">
                      <a16:colId xmlns:a16="http://schemas.microsoft.com/office/drawing/2014/main" val="3920250275"/>
                    </a:ext>
                  </a:extLst>
                </a:gridCol>
                <a:gridCol w="2267053">
                  <a:extLst>
                    <a:ext uri="{9D8B030D-6E8A-4147-A177-3AD203B41FA5}">
                      <a16:colId xmlns:a16="http://schemas.microsoft.com/office/drawing/2014/main" val="782781822"/>
                    </a:ext>
                  </a:extLst>
                </a:gridCol>
                <a:gridCol w="2267053">
                  <a:extLst>
                    <a:ext uri="{9D8B030D-6E8A-4147-A177-3AD203B41FA5}">
                      <a16:colId xmlns:a16="http://schemas.microsoft.com/office/drawing/2014/main" val="690938204"/>
                    </a:ext>
                  </a:extLst>
                </a:gridCol>
                <a:gridCol w="2267053">
                  <a:extLst>
                    <a:ext uri="{9D8B030D-6E8A-4147-A177-3AD203B41FA5}">
                      <a16:colId xmlns:a16="http://schemas.microsoft.com/office/drawing/2014/main" val="3373507782"/>
                    </a:ext>
                  </a:extLst>
                </a:gridCol>
              </a:tblGrid>
              <a:tr h="25183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890753"/>
                  </a:ext>
                </a:extLst>
              </a:tr>
              <a:tr h="44071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25.03.2026 - 25.03.2026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582811"/>
                  </a:ext>
                </a:extLst>
              </a:tr>
              <a:tr h="25183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894279"/>
                  </a:ext>
                </a:extLst>
              </a:tr>
              <a:tr h="31044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630,73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765577"/>
                  </a:ext>
                </a:extLst>
              </a:tr>
              <a:tr h="29966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390,16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765148"/>
                  </a:ext>
                </a:extLst>
              </a:tr>
              <a:tr h="30309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161,00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015291"/>
                  </a:ext>
                </a:extLst>
              </a:tr>
              <a:tr h="26504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xxxx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Друго финансиране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937818"/>
                  </a:ext>
                </a:extLst>
              </a:tr>
              <a:tr h="27382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xxxx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операции в БНБ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-17,34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989980"/>
                  </a:ext>
                </a:extLst>
              </a:tr>
              <a:tr h="25183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1 164,55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081995"/>
                  </a:ext>
                </a:extLst>
              </a:tr>
              <a:tr h="25183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887410"/>
                  </a:ext>
                </a:extLst>
              </a:tr>
              <a:tr h="25183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15789"/>
                  </a:ext>
                </a:extLst>
              </a:tr>
              <a:tr h="25183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9643"/>
                  </a:ext>
                </a:extLst>
              </a:tr>
              <a:tr h="44071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25.03.2026 - 25.03.2026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4660880"/>
                  </a:ext>
                </a:extLst>
              </a:tr>
              <a:tr h="25183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688606"/>
                  </a:ext>
                </a:extLst>
              </a:tr>
              <a:tr h="25183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630,73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740833"/>
                  </a:ext>
                </a:extLst>
              </a:tr>
              <a:tr h="25183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390,16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434088"/>
                  </a:ext>
                </a:extLst>
              </a:tr>
              <a:tr h="26095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161,00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403068"/>
                  </a:ext>
                </a:extLst>
              </a:tr>
              <a:tr h="29029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xxxx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Друго финансиране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969460"/>
                  </a:ext>
                </a:extLst>
              </a:tr>
              <a:tr h="27156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операции в БНБ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-17,34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892670"/>
                  </a:ext>
                </a:extLst>
              </a:tr>
              <a:tr h="25183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1 164,55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90837"/>
                  </a:ext>
                </a:extLst>
              </a:tr>
              <a:tr h="25183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348450"/>
                  </a:ext>
                </a:extLst>
              </a:tr>
              <a:tr h="25183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261" marR="36261" marT="18131" marB="18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4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780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630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122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2026-03-26T08:39:06Z</dcterms:created>
  <dcterms:modified xsi:type="dcterms:W3CDTF">2026-03-26T08:41:55Z</dcterms:modified>
</cp:coreProperties>
</file>