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776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89739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3268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85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27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30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295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95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7861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2907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748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FEDA5-3246-4A0E-8886-C0DD2DE5D9A8}" type="datetimeFigureOut">
              <a:rPr lang="bg-BG" smtClean="0"/>
              <a:t>24.3.2026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7C571-A708-445C-8674-DDECEF30B1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650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8992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475075"/>
              </p:ext>
            </p:extLst>
          </p:nvPr>
        </p:nvGraphicFramePr>
        <p:xfrm>
          <a:off x="626300" y="501044"/>
          <a:ext cx="11022905" cy="5883279"/>
        </p:xfrm>
        <a:graphic>
          <a:graphicData uri="http://schemas.openxmlformats.org/drawingml/2006/table">
            <a:tbl>
              <a:tblPr/>
              <a:tblGrid>
                <a:gridCol w="2204581">
                  <a:extLst>
                    <a:ext uri="{9D8B030D-6E8A-4147-A177-3AD203B41FA5}">
                      <a16:colId xmlns:a16="http://schemas.microsoft.com/office/drawing/2014/main" val="3992989103"/>
                    </a:ext>
                  </a:extLst>
                </a:gridCol>
                <a:gridCol w="2204581">
                  <a:extLst>
                    <a:ext uri="{9D8B030D-6E8A-4147-A177-3AD203B41FA5}">
                      <a16:colId xmlns:a16="http://schemas.microsoft.com/office/drawing/2014/main" val="1474251597"/>
                    </a:ext>
                  </a:extLst>
                </a:gridCol>
                <a:gridCol w="2204581">
                  <a:extLst>
                    <a:ext uri="{9D8B030D-6E8A-4147-A177-3AD203B41FA5}">
                      <a16:colId xmlns:a16="http://schemas.microsoft.com/office/drawing/2014/main" val="2851126844"/>
                    </a:ext>
                  </a:extLst>
                </a:gridCol>
                <a:gridCol w="2204581">
                  <a:extLst>
                    <a:ext uri="{9D8B030D-6E8A-4147-A177-3AD203B41FA5}">
                      <a16:colId xmlns:a16="http://schemas.microsoft.com/office/drawing/2014/main" val="2110392244"/>
                    </a:ext>
                  </a:extLst>
                </a:gridCol>
                <a:gridCol w="2204581">
                  <a:extLst>
                    <a:ext uri="{9D8B030D-6E8A-4147-A177-3AD203B41FA5}">
                      <a16:colId xmlns:a16="http://schemas.microsoft.com/office/drawing/2014/main" val="4049391601"/>
                    </a:ext>
                  </a:extLst>
                </a:gridCol>
              </a:tblGrid>
              <a:tr h="46062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860724"/>
                  </a:ext>
                </a:extLst>
              </a:tr>
              <a:tr h="806102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23.03.2026 - 23.03.2026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029854"/>
                  </a:ext>
                </a:extLst>
              </a:tr>
              <a:tr h="46062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066355"/>
                  </a:ext>
                </a:extLst>
              </a:tr>
              <a:tr h="46062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92,70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534521"/>
                  </a:ext>
                </a:extLst>
              </a:tr>
              <a:tr h="46062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92,70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494056"/>
                  </a:ext>
                </a:extLst>
              </a:tr>
              <a:tr h="46062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131382"/>
                  </a:ext>
                </a:extLst>
              </a:tr>
              <a:tr h="46062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24796"/>
                  </a:ext>
                </a:extLst>
              </a:tr>
              <a:tr h="460629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23.03.2026 - 23.03.2026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403156"/>
                  </a:ext>
                </a:extLst>
              </a:tr>
              <a:tr h="46062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133198"/>
                  </a:ext>
                </a:extLst>
              </a:tr>
              <a:tr h="46062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92,70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846577"/>
                  </a:ext>
                </a:extLst>
              </a:tr>
              <a:tr h="46062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92,70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26733"/>
                  </a:ext>
                </a:extLst>
              </a:tr>
              <a:tr h="4708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167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045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2026-03-24T15:17:22Z</dcterms:created>
  <dcterms:modified xsi:type="dcterms:W3CDTF">2026-03-24T15:24:00Z</dcterms:modified>
</cp:coreProperties>
</file>