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4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82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6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3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5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55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1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34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17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9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2F11A-E99A-4844-AA38-5F4ACB435438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DC2FE-F4D1-460F-B1A3-9060BAE22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0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20.03.2026&amp;date_to=20.03.2026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474882"/>
              </p:ext>
            </p:extLst>
          </p:nvPr>
        </p:nvGraphicFramePr>
        <p:xfrm>
          <a:off x="771277" y="651993"/>
          <a:ext cx="10710406" cy="5238320"/>
        </p:xfrm>
        <a:graphic>
          <a:graphicData uri="http://schemas.openxmlformats.org/drawingml/2006/table">
            <a:tbl>
              <a:tblPr/>
              <a:tblGrid>
                <a:gridCol w="2142081">
                  <a:extLst>
                    <a:ext uri="{9D8B030D-6E8A-4147-A177-3AD203B41FA5}">
                      <a16:colId xmlns:a16="http://schemas.microsoft.com/office/drawing/2014/main" val="2681034763"/>
                    </a:ext>
                  </a:extLst>
                </a:gridCol>
                <a:gridCol w="3579697">
                  <a:extLst>
                    <a:ext uri="{9D8B030D-6E8A-4147-A177-3AD203B41FA5}">
                      <a16:colId xmlns:a16="http://schemas.microsoft.com/office/drawing/2014/main" val="2548368098"/>
                    </a:ext>
                  </a:extLst>
                </a:gridCol>
                <a:gridCol w="1283018">
                  <a:extLst>
                    <a:ext uri="{9D8B030D-6E8A-4147-A177-3AD203B41FA5}">
                      <a16:colId xmlns:a16="http://schemas.microsoft.com/office/drawing/2014/main" val="2724974965"/>
                    </a:ext>
                  </a:extLst>
                </a:gridCol>
                <a:gridCol w="1563529">
                  <a:extLst>
                    <a:ext uri="{9D8B030D-6E8A-4147-A177-3AD203B41FA5}">
                      <a16:colId xmlns:a16="http://schemas.microsoft.com/office/drawing/2014/main" val="1811445630"/>
                    </a:ext>
                  </a:extLst>
                </a:gridCol>
                <a:gridCol w="2142081">
                  <a:extLst>
                    <a:ext uri="{9D8B030D-6E8A-4147-A177-3AD203B41FA5}">
                      <a16:colId xmlns:a16="http://schemas.microsoft.com/office/drawing/2014/main" val="1964035590"/>
                    </a:ext>
                  </a:extLst>
                </a:gridCol>
              </a:tblGrid>
              <a:tr h="13233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5914791"/>
                  </a:ext>
                </a:extLst>
              </a:tr>
              <a:tr h="23158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u="none" strike="noStrike" dirty="0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20.03.2026 - 20.03.2026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583365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960829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14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5 053,05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8659985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1 783,35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034473"/>
                  </a:ext>
                </a:extLst>
              </a:tr>
              <a:tr h="231584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12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3 269,70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085770"/>
                  </a:ext>
                </a:extLst>
              </a:tr>
              <a:tr h="132335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758839"/>
                  </a:ext>
                </a:extLst>
              </a:tr>
              <a:tr h="132335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0460938"/>
                  </a:ext>
                </a:extLst>
              </a:tr>
              <a:tr h="13233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938129"/>
                  </a:ext>
                </a:extLst>
              </a:tr>
              <a:tr h="23158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20.03.2026 - 20.03.2026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655541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001502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789371"/>
                  </a:ext>
                </a:extLst>
              </a:tr>
              <a:tr h="132335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44516"/>
                  </a:ext>
                </a:extLst>
              </a:tr>
              <a:tr h="231584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20.03.2026 - 20.03.2026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740613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286416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14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5 053,05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361217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1 783,35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103471"/>
                  </a:ext>
                </a:extLst>
              </a:tr>
              <a:tr h="231584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12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3 269,70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487737"/>
                  </a:ext>
                </a:extLst>
              </a:tr>
              <a:tr h="132335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992440"/>
                  </a:ext>
                </a:extLst>
              </a:tr>
              <a:tr h="13233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20.03.2026 - 20.03.2026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023225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739954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447691"/>
                  </a:ext>
                </a:extLst>
              </a:tr>
              <a:tr h="132335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006338"/>
                  </a:ext>
                </a:extLst>
              </a:tr>
              <a:tr h="13233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20.03.2026 - 20.03.2026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197100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452568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60155"/>
                  </a:ext>
                </a:extLst>
              </a:tr>
              <a:tr h="132335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377942"/>
                  </a:ext>
                </a:extLst>
              </a:tr>
              <a:tr h="13233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20.03.2026 - 20.03.2026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429332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299074"/>
                  </a:ext>
                </a:extLst>
              </a:tr>
              <a:tr h="132335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56" marR="26056" marT="13028" marB="130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243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16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164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1</cp:revision>
  <dcterms:created xsi:type="dcterms:W3CDTF">2026-03-23T07:00:55Z</dcterms:created>
  <dcterms:modified xsi:type="dcterms:W3CDTF">2026-03-23T07:04:04Z</dcterms:modified>
</cp:coreProperties>
</file>