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07858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779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89056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49434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53171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3173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8483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91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9435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4028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45784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8A9B-1261-4AAD-809A-8B1D2E27D94D}" type="datetimeFigureOut">
              <a:rPr lang="bg-BG" smtClean="0"/>
              <a:t>19.3.2026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0BCB9-599B-4A0F-B686-621527EDA183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2037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10026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429695"/>
              </p:ext>
            </p:extLst>
          </p:nvPr>
        </p:nvGraphicFramePr>
        <p:xfrm>
          <a:off x="667265" y="584886"/>
          <a:ext cx="10948085" cy="5659394"/>
        </p:xfrm>
        <a:graphic>
          <a:graphicData uri="http://schemas.openxmlformats.org/drawingml/2006/table">
            <a:tbl>
              <a:tblPr/>
              <a:tblGrid>
                <a:gridCol w="2189617">
                  <a:extLst>
                    <a:ext uri="{9D8B030D-6E8A-4147-A177-3AD203B41FA5}">
                      <a16:colId xmlns:a16="http://schemas.microsoft.com/office/drawing/2014/main" val="1754206417"/>
                    </a:ext>
                  </a:extLst>
                </a:gridCol>
                <a:gridCol w="2189617">
                  <a:extLst>
                    <a:ext uri="{9D8B030D-6E8A-4147-A177-3AD203B41FA5}">
                      <a16:colId xmlns:a16="http://schemas.microsoft.com/office/drawing/2014/main" val="206449740"/>
                    </a:ext>
                  </a:extLst>
                </a:gridCol>
                <a:gridCol w="2189617">
                  <a:extLst>
                    <a:ext uri="{9D8B030D-6E8A-4147-A177-3AD203B41FA5}">
                      <a16:colId xmlns:a16="http://schemas.microsoft.com/office/drawing/2014/main" val="3555336797"/>
                    </a:ext>
                  </a:extLst>
                </a:gridCol>
                <a:gridCol w="2189617">
                  <a:extLst>
                    <a:ext uri="{9D8B030D-6E8A-4147-A177-3AD203B41FA5}">
                      <a16:colId xmlns:a16="http://schemas.microsoft.com/office/drawing/2014/main" val="4016366111"/>
                    </a:ext>
                  </a:extLst>
                </a:gridCol>
                <a:gridCol w="2189617">
                  <a:extLst>
                    <a:ext uri="{9D8B030D-6E8A-4147-A177-3AD203B41FA5}">
                      <a16:colId xmlns:a16="http://schemas.microsoft.com/office/drawing/2014/main" val="4003008491"/>
                    </a:ext>
                  </a:extLst>
                </a:gridCol>
              </a:tblGrid>
              <a:tr h="39740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038582"/>
                  </a:ext>
                </a:extLst>
              </a:tr>
              <a:tr h="69546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18.03.2026 - 18.03.2026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2101202"/>
                  </a:ext>
                </a:extLst>
              </a:tr>
              <a:tr h="39740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6824973"/>
                  </a:ext>
                </a:extLst>
              </a:tr>
              <a:tr h="39740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2 460,18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987623"/>
                  </a:ext>
                </a:extLst>
              </a:tr>
              <a:tr h="35189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9 769,97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7987639"/>
                  </a:ext>
                </a:extLst>
              </a:tr>
              <a:tr h="39740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12 230,15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329099"/>
                  </a:ext>
                </a:extLst>
              </a:tr>
              <a:tr h="39740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482277"/>
                  </a:ext>
                </a:extLst>
              </a:tr>
              <a:tr h="397409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338495"/>
                  </a:ext>
                </a:extLst>
              </a:tr>
              <a:tr h="695466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</a:t>
                      </a: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9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18.03.2026 - 18.03.2026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844969"/>
                  </a:ext>
                </a:extLst>
              </a:tr>
              <a:tr h="397409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6769955"/>
                  </a:ext>
                </a:extLst>
              </a:tr>
              <a:tr h="36557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2 460,18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964211"/>
                  </a:ext>
                </a:extLst>
              </a:tr>
              <a:tr h="37171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9 769,97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225310"/>
                  </a:ext>
                </a:extLst>
              </a:tr>
              <a:tr h="397409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12 230,15</a:t>
                      </a: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254" marR="57254" marT="28627" marB="286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226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366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81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2026-03-19T07:24:52Z</dcterms:created>
  <dcterms:modified xsi:type="dcterms:W3CDTF">2026-03-19T07:28:40Z</dcterms:modified>
</cp:coreProperties>
</file>