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3816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829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0440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95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6793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971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7642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080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34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976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293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F9E1A-A8D2-4F16-8BA3-1A6B2F8DBF03}" type="datetimeFigureOut">
              <a:rPr lang="bg-BG" smtClean="0"/>
              <a:t>18.3.2026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B01C6-C6A7-48DC-8FF5-6E9F7DC7D4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104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21918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864776"/>
              </p:ext>
            </p:extLst>
          </p:nvPr>
        </p:nvGraphicFramePr>
        <p:xfrm>
          <a:off x="486031" y="403654"/>
          <a:ext cx="11244649" cy="6071289"/>
        </p:xfrm>
        <a:graphic>
          <a:graphicData uri="http://schemas.openxmlformats.org/drawingml/2006/table">
            <a:tbl>
              <a:tblPr/>
              <a:tblGrid>
                <a:gridCol w="1535248">
                  <a:extLst>
                    <a:ext uri="{9D8B030D-6E8A-4147-A177-3AD203B41FA5}">
                      <a16:colId xmlns:a16="http://schemas.microsoft.com/office/drawing/2014/main" val="3200749253"/>
                    </a:ext>
                  </a:extLst>
                </a:gridCol>
                <a:gridCol w="4389977">
                  <a:extLst>
                    <a:ext uri="{9D8B030D-6E8A-4147-A177-3AD203B41FA5}">
                      <a16:colId xmlns:a16="http://schemas.microsoft.com/office/drawing/2014/main" val="1671130917"/>
                    </a:ext>
                  </a:extLst>
                </a:gridCol>
                <a:gridCol w="821564">
                  <a:extLst>
                    <a:ext uri="{9D8B030D-6E8A-4147-A177-3AD203B41FA5}">
                      <a16:colId xmlns:a16="http://schemas.microsoft.com/office/drawing/2014/main" val="783600524"/>
                    </a:ext>
                  </a:extLst>
                </a:gridCol>
                <a:gridCol w="2248930">
                  <a:extLst>
                    <a:ext uri="{9D8B030D-6E8A-4147-A177-3AD203B41FA5}">
                      <a16:colId xmlns:a16="http://schemas.microsoft.com/office/drawing/2014/main" val="2406977225"/>
                    </a:ext>
                  </a:extLst>
                </a:gridCol>
                <a:gridCol w="2248930">
                  <a:extLst>
                    <a:ext uri="{9D8B030D-6E8A-4147-A177-3AD203B41FA5}">
                      <a16:colId xmlns:a16="http://schemas.microsoft.com/office/drawing/2014/main" val="2441859612"/>
                    </a:ext>
                  </a:extLst>
                </a:gridCol>
              </a:tblGrid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302343"/>
                  </a:ext>
                </a:extLst>
              </a:tr>
              <a:tr h="20468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17.03.2026 - 17.03.2026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552003"/>
                  </a:ext>
                </a:extLst>
              </a:tr>
              <a:tr h="17075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920290"/>
                  </a:ext>
                </a:extLst>
              </a:tr>
              <a:tr h="24293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4 462,23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722654"/>
                  </a:ext>
                </a:extLst>
              </a:tr>
              <a:tr h="22797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3 618,53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466207"/>
                  </a:ext>
                </a:extLst>
              </a:tr>
              <a:tr h="21043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306,78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993357"/>
                  </a:ext>
                </a:extLst>
              </a:tr>
              <a:tr h="21043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752 377,68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526427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760 765,22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808179"/>
                  </a:ext>
                </a:extLst>
              </a:tr>
              <a:tr h="17950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397001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116079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568473"/>
                  </a:ext>
                </a:extLst>
              </a:tr>
              <a:tr h="20468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17.03.2026 - 17.03.2026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08108"/>
                  </a:ext>
                </a:extLst>
              </a:tr>
              <a:tr h="17075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74870"/>
                  </a:ext>
                </a:extLst>
              </a:tr>
              <a:tr h="23923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3 318,53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341378"/>
                  </a:ext>
                </a:extLst>
              </a:tr>
              <a:tr h="2367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306,78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038186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1 530,98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77999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5 156,29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033584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566676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057897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17.03.2026 - 17.03.2026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42433"/>
                  </a:ext>
                </a:extLst>
              </a:tr>
              <a:tr h="170758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063014"/>
                  </a:ext>
                </a:extLst>
              </a:tr>
              <a:tr h="21290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300,00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943591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750 846,70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968221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751 146,70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702385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994493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482884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17.03.2026 - 17.03.2026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56489"/>
                  </a:ext>
                </a:extLst>
              </a:tr>
              <a:tr h="17075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807816"/>
                  </a:ext>
                </a:extLst>
              </a:tr>
              <a:tr h="24797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4 462,23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860194"/>
                  </a:ext>
                </a:extLst>
              </a:tr>
              <a:tr h="17075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4 462,23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654795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367521"/>
                  </a:ext>
                </a:extLst>
              </a:tr>
              <a:tr h="17075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269" marR="23269" marT="11635" marB="116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157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77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189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2026-03-18T07:12:18Z</dcterms:created>
  <dcterms:modified xsi:type="dcterms:W3CDTF">2026-03-18T07:16:03Z</dcterms:modified>
</cp:coreProperties>
</file>