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6987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5432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042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8990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11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927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690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0973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423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28723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4481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270DD-D4BE-437F-BC18-9B8498E6D043}" type="datetimeFigureOut">
              <a:rPr lang="bg-BG" smtClean="0"/>
              <a:t>17.3.2026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0D715-D5F0-4248-8CBF-801FC93D658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109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545269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84981"/>
              </p:ext>
            </p:extLst>
          </p:nvPr>
        </p:nvGraphicFramePr>
        <p:xfrm>
          <a:off x="428367" y="329521"/>
          <a:ext cx="11392930" cy="6211321"/>
        </p:xfrm>
        <a:graphic>
          <a:graphicData uri="http://schemas.openxmlformats.org/drawingml/2006/table">
            <a:tbl>
              <a:tblPr/>
              <a:tblGrid>
                <a:gridCol w="2278586">
                  <a:extLst>
                    <a:ext uri="{9D8B030D-6E8A-4147-A177-3AD203B41FA5}">
                      <a16:colId xmlns:a16="http://schemas.microsoft.com/office/drawing/2014/main" val="2074577249"/>
                    </a:ext>
                  </a:extLst>
                </a:gridCol>
                <a:gridCol w="2278586">
                  <a:extLst>
                    <a:ext uri="{9D8B030D-6E8A-4147-A177-3AD203B41FA5}">
                      <a16:colId xmlns:a16="http://schemas.microsoft.com/office/drawing/2014/main" val="3788659036"/>
                    </a:ext>
                  </a:extLst>
                </a:gridCol>
                <a:gridCol w="2278586">
                  <a:extLst>
                    <a:ext uri="{9D8B030D-6E8A-4147-A177-3AD203B41FA5}">
                      <a16:colId xmlns:a16="http://schemas.microsoft.com/office/drawing/2014/main" val="4020909451"/>
                    </a:ext>
                  </a:extLst>
                </a:gridCol>
                <a:gridCol w="2278586">
                  <a:extLst>
                    <a:ext uri="{9D8B030D-6E8A-4147-A177-3AD203B41FA5}">
                      <a16:colId xmlns:a16="http://schemas.microsoft.com/office/drawing/2014/main" val="4102504657"/>
                    </a:ext>
                  </a:extLst>
                </a:gridCol>
                <a:gridCol w="2278586">
                  <a:extLst>
                    <a:ext uri="{9D8B030D-6E8A-4147-A177-3AD203B41FA5}">
                      <a16:colId xmlns:a16="http://schemas.microsoft.com/office/drawing/2014/main" val="2521898728"/>
                    </a:ext>
                  </a:extLst>
                </a:gridCol>
              </a:tblGrid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9942033"/>
                  </a:ext>
                </a:extLst>
              </a:tr>
              <a:tr h="4157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16.03.2026 - 16.03.2026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149043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932077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2 922,57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935016"/>
                  </a:ext>
                </a:extLst>
              </a:tr>
              <a:tr h="4157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5 283,49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846494"/>
                  </a:ext>
                </a:extLst>
              </a:tr>
              <a:tr h="23308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8 206,06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00353"/>
                  </a:ext>
                </a:extLst>
              </a:tr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918840"/>
                  </a:ext>
                </a:extLst>
              </a:tr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153346"/>
                  </a:ext>
                </a:extLst>
              </a:tr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59674"/>
                  </a:ext>
                </a:extLst>
              </a:tr>
              <a:tr h="4157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16.03.2026 - 16.03.2026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674660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218122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619,95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0390026"/>
                  </a:ext>
                </a:extLst>
              </a:tr>
              <a:tr h="4157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2 775,49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419776"/>
                  </a:ext>
                </a:extLst>
              </a:tr>
              <a:tr h="23308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3 395,44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704033"/>
                  </a:ext>
                </a:extLst>
              </a:tr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627379"/>
                  </a:ext>
                </a:extLst>
              </a:tr>
              <a:tr h="23308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8016499"/>
                  </a:ext>
                </a:extLst>
              </a:tr>
              <a:tr h="23308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16.03.2026 - 16.03.2026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222984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890681"/>
                  </a:ext>
                </a:extLst>
              </a:tr>
              <a:tr h="2330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2 302,62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37936"/>
                  </a:ext>
                </a:extLst>
              </a:tr>
              <a:tr h="4157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2 508,00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360263"/>
                  </a:ext>
                </a:extLst>
              </a:tr>
              <a:tr h="23308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4 810,62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476885"/>
                  </a:ext>
                </a:extLst>
              </a:tr>
              <a:tr h="2015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7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225141"/>
                  </a:ext>
                </a:extLst>
              </a:tr>
              <a:tr h="2015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700" dirty="0"/>
                        <a:t> </a:t>
                      </a:r>
                    </a:p>
                  </a:txBody>
                  <a:tcPr marL="37838" marR="37838" marT="18919" marB="1891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840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29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119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2026-03-17T07:17:35Z</dcterms:created>
  <dcterms:modified xsi:type="dcterms:W3CDTF">2026-03-17T07:19:13Z</dcterms:modified>
</cp:coreProperties>
</file>