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7164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702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6077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225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742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903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487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730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082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91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488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7EB97-E096-4DF3-A76D-20F88761B294}" type="datetimeFigureOut">
              <a:rPr lang="bg-BG" smtClean="0"/>
              <a:t>16.3.2026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E15FC-08EA-4DFF-940B-4F4C56496F5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6629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286675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66171"/>
              </p:ext>
            </p:extLst>
          </p:nvPr>
        </p:nvGraphicFramePr>
        <p:xfrm>
          <a:off x="535460" y="477792"/>
          <a:ext cx="11121080" cy="5997150"/>
        </p:xfrm>
        <a:graphic>
          <a:graphicData uri="http://schemas.openxmlformats.org/drawingml/2006/table">
            <a:tbl>
              <a:tblPr/>
              <a:tblGrid>
                <a:gridCol w="2224216">
                  <a:extLst>
                    <a:ext uri="{9D8B030D-6E8A-4147-A177-3AD203B41FA5}">
                      <a16:colId xmlns:a16="http://schemas.microsoft.com/office/drawing/2014/main" val="1725299417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26128338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4096160844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1327453957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3747824924"/>
                    </a:ext>
                  </a:extLst>
                </a:gridCol>
              </a:tblGrid>
              <a:tr h="5103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53324"/>
                  </a:ext>
                </a:extLst>
              </a:tr>
              <a:tr h="89319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13.03.2026 - 13.03.2026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051193"/>
                  </a:ext>
                </a:extLst>
              </a:tr>
              <a:tr h="51039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840673"/>
                  </a:ext>
                </a:extLst>
              </a:tr>
              <a:tr h="51039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1 371,85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451014"/>
                  </a:ext>
                </a:extLst>
              </a:tr>
              <a:tr h="51039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1 371,85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429297"/>
                  </a:ext>
                </a:extLst>
              </a:tr>
              <a:tr h="5103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003382"/>
                  </a:ext>
                </a:extLst>
              </a:tr>
              <a:tr h="5103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838109"/>
                  </a:ext>
                </a:extLst>
              </a:tr>
              <a:tr h="51039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13.03.2026 - 13.03.2026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4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35797"/>
                  </a:ext>
                </a:extLst>
              </a:tr>
              <a:tr h="51039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841370"/>
                  </a:ext>
                </a:extLst>
              </a:tr>
              <a:tr h="51039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1 371,85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04612"/>
                  </a:ext>
                </a:extLst>
              </a:tr>
              <a:tr h="51039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1 371,85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49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80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2026-03-16T07:21:57Z</dcterms:created>
  <dcterms:modified xsi:type="dcterms:W3CDTF">2026-03-16T07:25:50Z</dcterms:modified>
</cp:coreProperties>
</file>