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ED83-9FBA-451D-A340-C2BC17747A22}" type="datetimeFigureOut">
              <a:rPr lang="bg-BG" smtClean="0"/>
              <a:t>13.3.2026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1239-F2E4-4B46-953C-098F9E1478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02342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ED83-9FBA-451D-A340-C2BC17747A22}" type="datetimeFigureOut">
              <a:rPr lang="bg-BG" smtClean="0"/>
              <a:t>13.3.2026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1239-F2E4-4B46-953C-098F9E1478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6975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ED83-9FBA-451D-A340-C2BC17747A22}" type="datetimeFigureOut">
              <a:rPr lang="bg-BG" smtClean="0"/>
              <a:t>13.3.2026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1239-F2E4-4B46-953C-098F9E1478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48599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ED83-9FBA-451D-A340-C2BC17747A22}" type="datetimeFigureOut">
              <a:rPr lang="bg-BG" smtClean="0"/>
              <a:t>13.3.2026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1239-F2E4-4B46-953C-098F9E1478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87209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ED83-9FBA-451D-A340-C2BC17747A22}" type="datetimeFigureOut">
              <a:rPr lang="bg-BG" smtClean="0"/>
              <a:t>13.3.2026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1239-F2E4-4B46-953C-098F9E1478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81405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ED83-9FBA-451D-A340-C2BC17747A22}" type="datetimeFigureOut">
              <a:rPr lang="bg-BG" smtClean="0"/>
              <a:t>13.3.2026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1239-F2E4-4B46-953C-098F9E1478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7620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ED83-9FBA-451D-A340-C2BC17747A22}" type="datetimeFigureOut">
              <a:rPr lang="bg-BG" smtClean="0"/>
              <a:t>13.3.2026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1239-F2E4-4B46-953C-098F9E1478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2544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ED83-9FBA-451D-A340-C2BC17747A22}" type="datetimeFigureOut">
              <a:rPr lang="bg-BG" smtClean="0"/>
              <a:t>13.3.2026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1239-F2E4-4B46-953C-098F9E1478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46956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ED83-9FBA-451D-A340-C2BC17747A22}" type="datetimeFigureOut">
              <a:rPr lang="bg-BG" smtClean="0"/>
              <a:t>13.3.2026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1239-F2E4-4B46-953C-098F9E1478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7585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ED83-9FBA-451D-A340-C2BC17747A22}" type="datetimeFigureOut">
              <a:rPr lang="bg-BG" smtClean="0"/>
              <a:t>13.3.2026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1239-F2E4-4B46-953C-098F9E1478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0746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ED83-9FBA-451D-A340-C2BC17747A22}" type="datetimeFigureOut">
              <a:rPr lang="bg-BG" smtClean="0"/>
              <a:t>13.3.2026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1239-F2E4-4B46-953C-098F9E1478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08364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CED83-9FBA-451D-A340-C2BC17747A22}" type="datetimeFigureOut">
              <a:rPr lang="bg-BG" smtClean="0"/>
              <a:t>13.3.2026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91239-F2E4-4B46-953C-098F9E1478A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1086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981875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156858"/>
              </p:ext>
            </p:extLst>
          </p:nvPr>
        </p:nvGraphicFramePr>
        <p:xfrm>
          <a:off x="617838" y="222412"/>
          <a:ext cx="11055180" cy="6475596"/>
        </p:xfrm>
        <a:graphic>
          <a:graphicData uri="http://schemas.openxmlformats.org/drawingml/2006/table">
            <a:tbl>
              <a:tblPr/>
              <a:tblGrid>
                <a:gridCol w="1260389">
                  <a:extLst>
                    <a:ext uri="{9D8B030D-6E8A-4147-A177-3AD203B41FA5}">
                      <a16:colId xmlns:a16="http://schemas.microsoft.com/office/drawing/2014/main" val="273174816"/>
                    </a:ext>
                  </a:extLst>
                </a:gridCol>
                <a:gridCol w="4604951">
                  <a:extLst>
                    <a:ext uri="{9D8B030D-6E8A-4147-A177-3AD203B41FA5}">
                      <a16:colId xmlns:a16="http://schemas.microsoft.com/office/drawing/2014/main" val="3667903934"/>
                    </a:ext>
                  </a:extLst>
                </a:gridCol>
                <a:gridCol w="767768">
                  <a:extLst>
                    <a:ext uri="{9D8B030D-6E8A-4147-A177-3AD203B41FA5}">
                      <a16:colId xmlns:a16="http://schemas.microsoft.com/office/drawing/2014/main" val="343864889"/>
                    </a:ext>
                  </a:extLst>
                </a:gridCol>
                <a:gridCol w="2211036">
                  <a:extLst>
                    <a:ext uri="{9D8B030D-6E8A-4147-A177-3AD203B41FA5}">
                      <a16:colId xmlns:a16="http://schemas.microsoft.com/office/drawing/2014/main" val="263144550"/>
                    </a:ext>
                  </a:extLst>
                </a:gridCol>
                <a:gridCol w="2211036">
                  <a:extLst>
                    <a:ext uri="{9D8B030D-6E8A-4147-A177-3AD203B41FA5}">
                      <a16:colId xmlns:a16="http://schemas.microsoft.com/office/drawing/2014/main" val="2058020955"/>
                    </a:ext>
                  </a:extLst>
                </a:gridCol>
              </a:tblGrid>
              <a:tr h="15261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431458"/>
                  </a:ext>
                </a:extLst>
              </a:tr>
              <a:tr h="15261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12.03.2026 - 12.03.2026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011599"/>
                  </a:ext>
                </a:extLst>
              </a:tr>
              <a:tr h="152616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071382"/>
                  </a:ext>
                </a:extLst>
              </a:tr>
              <a:tr h="189061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персонала -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нетна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сума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изплащане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3 153,34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440442"/>
                  </a:ext>
                </a:extLst>
              </a:tr>
              <a:tr h="16164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8 270,60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836661"/>
                  </a:ext>
                </a:extLst>
              </a:tr>
              <a:tr h="18474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554,46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845442"/>
                  </a:ext>
                </a:extLst>
              </a:tr>
              <a:tr h="21553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35 871,82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313355"/>
                  </a:ext>
                </a:extLst>
              </a:tr>
              <a:tr h="15261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47 850,22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824689"/>
                  </a:ext>
                </a:extLst>
              </a:tr>
              <a:tr h="15261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347585"/>
                  </a:ext>
                </a:extLst>
              </a:tr>
              <a:tr h="15261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825136"/>
                  </a:ext>
                </a:extLst>
              </a:tr>
              <a:tr h="15261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12.03.2026 - 12.03.2026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666123"/>
                  </a:ext>
                </a:extLst>
              </a:tr>
              <a:tr h="15261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049661"/>
                  </a:ext>
                </a:extLst>
              </a:tr>
              <a:tr h="16209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91,20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743600"/>
                  </a:ext>
                </a:extLst>
              </a:tr>
              <a:tr h="20013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554,46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286952"/>
                  </a:ext>
                </a:extLst>
              </a:tr>
              <a:tr h="18474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35 585,53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426214"/>
                  </a:ext>
                </a:extLst>
              </a:tr>
              <a:tr h="15261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36 231,19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53126"/>
                  </a:ext>
                </a:extLst>
              </a:tr>
              <a:tr h="15261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699207"/>
                  </a:ext>
                </a:extLst>
              </a:tr>
              <a:tr h="15261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228821"/>
                  </a:ext>
                </a:extLst>
              </a:tr>
              <a:tr h="15261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12.03.2026 - 12.03.2026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54773"/>
                  </a:ext>
                </a:extLst>
              </a:tr>
              <a:tr h="15261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378689"/>
                  </a:ext>
                </a:extLst>
              </a:tr>
              <a:tr h="33289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600,00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220279"/>
                  </a:ext>
                </a:extLst>
              </a:tr>
              <a:tr h="15261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6 899,83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093108"/>
                  </a:ext>
                </a:extLst>
              </a:tr>
              <a:tr h="15261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7 499,83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002747"/>
                  </a:ext>
                </a:extLst>
              </a:tr>
              <a:tr h="15261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845146"/>
                  </a:ext>
                </a:extLst>
              </a:tr>
              <a:tr h="15261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993454"/>
                  </a:ext>
                </a:extLst>
              </a:tr>
              <a:tr h="15261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12.03.2026 - 12.03.2026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437722"/>
                  </a:ext>
                </a:extLst>
              </a:tr>
              <a:tr h="15261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751123"/>
                  </a:ext>
                </a:extLst>
              </a:tr>
              <a:tr h="33289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715,95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629332"/>
                  </a:ext>
                </a:extLst>
              </a:tr>
              <a:tr h="15261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1 279,57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103365"/>
                  </a:ext>
                </a:extLst>
              </a:tr>
              <a:tr h="15261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286,29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263219"/>
                  </a:ext>
                </a:extLst>
              </a:tr>
              <a:tr h="15261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2 281,81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902329"/>
                  </a:ext>
                </a:extLst>
              </a:tr>
              <a:tr h="15261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0677848"/>
                  </a:ext>
                </a:extLst>
              </a:tr>
              <a:tr h="15261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90753"/>
                  </a:ext>
                </a:extLst>
              </a:tr>
              <a:tr h="15261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12.03.2026 - 12.03.2026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459527"/>
                  </a:ext>
                </a:extLst>
              </a:tr>
              <a:tr h="15261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873400"/>
                  </a:ext>
                </a:extLst>
              </a:tr>
              <a:tr h="33289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1 837,39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904061"/>
                  </a:ext>
                </a:extLst>
              </a:tr>
              <a:tr h="15261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1 837,39</a:t>
                      </a: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617" marR="17617" marT="8808" marB="88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893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240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247</Words>
  <Application>Microsoft Office PowerPoint</Application>
  <PresentationFormat>Widescreen</PresentationFormat>
  <Paragraphs>106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2026-03-13T07:33:57Z</dcterms:created>
  <dcterms:modified xsi:type="dcterms:W3CDTF">2026-03-13T07:41:59Z</dcterms:modified>
</cp:coreProperties>
</file>