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1E95B-080B-454C-ADBA-1A03DCF95B91}" type="datetimeFigureOut">
              <a:rPr lang="bg-BG" smtClean="0"/>
              <a:t>12.3.2026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CB4C-B234-49E7-9D68-1E31BAF44ED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66513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1E95B-080B-454C-ADBA-1A03DCF95B91}" type="datetimeFigureOut">
              <a:rPr lang="bg-BG" smtClean="0"/>
              <a:t>12.3.2026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CB4C-B234-49E7-9D68-1E31BAF44ED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69454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1E95B-080B-454C-ADBA-1A03DCF95B91}" type="datetimeFigureOut">
              <a:rPr lang="bg-BG" smtClean="0"/>
              <a:t>12.3.2026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CB4C-B234-49E7-9D68-1E31BAF44ED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9133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1E95B-080B-454C-ADBA-1A03DCF95B91}" type="datetimeFigureOut">
              <a:rPr lang="bg-BG" smtClean="0"/>
              <a:t>12.3.2026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CB4C-B234-49E7-9D68-1E31BAF44ED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22743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1E95B-080B-454C-ADBA-1A03DCF95B91}" type="datetimeFigureOut">
              <a:rPr lang="bg-BG" smtClean="0"/>
              <a:t>12.3.2026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CB4C-B234-49E7-9D68-1E31BAF44ED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1962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1E95B-080B-454C-ADBA-1A03DCF95B91}" type="datetimeFigureOut">
              <a:rPr lang="bg-BG" smtClean="0"/>
              <a:t>12.3.2026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CB4C-B234-49E7-9D68-1E31BAF44ED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5547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1E95B-080B-454C-ADBA-1A03DCF95B91}" type="datetimeFigureOut">
              <a:rPr lang="bg-BG" smtClean="0"/>
              <a:t>12.3.2026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CB4C-B234-49E7-9D68-1E31BAF44ED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16490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1E95B-080B-454C-ADBA-1A03DCF95B91}" type="datetimeFigureOut">
              <a:rPr lang="bg-BG" smtClean="0"/>
              <a:t>12.3.2026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CB4C-B234-49E7-9D68-1E31BAF44ED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29933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1E95B-080B-454C-ADBA-1A03DCF95B91}" type="datetimeFigureOut">
              <a:rPr lang="bg-BG" smtClean="0"/>
              <a:t>12.3.2026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CB4C-B234-49E7-9D68-1E31BAF44ED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60909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1E95B-080B-454C-ADBA-1A03DCF95B91}" type="datetimeFigureOut">
              <a:rPr lang="bg-BG" smtClean="0"/>
              <a:t>12.3.2026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CB4C-B234-49E7-9D68-1E31BAF44ED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29477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1E95B-080B-454C-ADBA-1A03DCF95B91}" type="datetimeFigureOut">
              <a:rPr lang="bg-BG" smtClean="0"/>
              <a:t>12.3.2026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CB4C-B234-49E7-9D68-1E31BAF44ED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49547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1E95B-080B-454C-ADBA-1A03DCF95B91}" type="datetimeFigureOut">
              <a:rPr lang="bg-BG" smtClean="0"/>
              <a:t>12.3.2026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ECB4C-B234-49E7-9D68-1E31BAF44ED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90188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364037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794412"/>
              </p:ext>
            </p:extLst>
          </p:nvPr>
        </p:nvGraphicFramePr>
        <p:xfrm>
          <a:off x="617840" y="354230"/>
          <a:ext cx="11046940" cy="6095996"/>
        </p:xfrm>
        <a:graphic>
          <a:graphicData uri="http://schemas.openxmlformats.org/drawingml/2006/table">
            <a:tbl>
              <a:tblPr/>
              <a:tblGrid>
                <a:gridCol w="2209388">
                  <a:extLst>
                    <a:ext uri="{9D8B030D-6E8A-4147-A177-3AD203B41FA5}">
                      <a16:colId xmlns:a16="http://schemas.microsoft.com/office/drawing/2014/main" val="2406478750"/>
                    </a:ext>
                  </a:extLst>
                </a:gridCol>
                <a:gridCol w="2209388">
                  <a:extLst>
                    <a:ext uri="{9D8B030D-6E8A-4147-A177-3AD203B41FA5}">
                      <a16:colId xmlns:a16="http://schemas.microsoft.com/office/drawing/2014/main" val="954093748"/>
                    </a:ext>
                  </a:extLst>
                </a:gridCol>
                <a:gridCol w="2209388">
                  <a:extLst>
                    <a:ext uri="{9D8B030D-6E8A-4147-A177-3AD203B41FA5}">
                      <a16:colId xmlns:a16="http://schemas.microsoft.com/office/drawing/2014/main" val="2170125024"/>
                    </a:ext>
                  </a:extLst>
                </a:gridCol>
                <a:gridCol w="2209388">
                  <a:extLst>
                    <a:ext uri="{9D8B030D-6E8A-4147-A177-3AD203B41FA5}">
                      <a16:colId xmlns:a16="http://schemas.microsoft.com/office/drawing/2014/main" val="4247812229"/>
                    </a:ext>
                  </a:extLst>
                </a:gridCol>
                <a:gridCol w="2209388">
                  <a:extLst>
                    <a:ext uri="{9D8B030D-6E8A-4147-A177-3AD203B41FA5}">
                      <a16:colId xmlns:a16="http://schemas.microsoft.com/office/drawing/2014/main" val="596657546"/>
                    </a:ext>
                  </a:extLst>
                </a:gridCol>
              </a:tblGrid>
              <a:tr h="380397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6958888"/>
                  </a:ext>
                </a:extLst>
              </a:tr>
              <a:tr h="665693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11.03.2026 - 11.03.2026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3606137"/>
                  </a:ext>
                </a:extLst>
              </a:tr>
              <a:tr h="380397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0784673"/>
                  </a:ext>
                </a:extLst>
              </a:tr>
              <a:tr h="43842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264,26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342978"/>
                  </a:ext>
                </a:extLst>
              </a:tr>
              <a:tr h="41201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1 038,76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0824971"/>
                  </a:ext>
                </a:extLst>
              </a:tr>
              <a:tr h="380397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1 303,02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957735"/>
                  </a:ext>
                </a:extLst>
              </a:tr>
              <a:tr h="380397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698763"/>
                  </a:ext>
                </a:extLst>
              </a:tr>
              <a:tr h="380397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597150"/>
                  </a:ext>
                </a:extLst>
              </a:tr>
              <a:tr h="380397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4977934"/>
                  </a:ext>
                </a:extLst>
              </a:tr>
              <a:tr h="665693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11.03.2026 - 11.03.2026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3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6868433"/>
                  </a:ext>
                </a:extLst>
              </a:tr>
              <a:tr h="380397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737571"/>
                  </a:ext>
                </a:extLst>
              </a:tr>
              <a:tr h="42204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264,26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958913"/>
                  </a:ext>
                </a:extLst>
              </a:tr>
              <a:tr h="44896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1 038,76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646761"/>
                  </a:ext>
                </a:extLst>
              </a:tr>
              <a:tr h="380397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1 303,02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60698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7357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80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2026-03-12T10:13:57Z</dcterms:created>
  <dcterms:modified xsi:type="dcterms:W3CDTF">2026-03-12T10:30:25Z</dcterms:modified>
</cp:coreProperties>
</file>