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59C0-7DC3-4BFD-A9D5-D04E3F3DF3EF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A1B7-9232-4C4F-91CF-E5386CF85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8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59C0-7DC3-4BFD-A9D5-D04E3F3DF3EF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A1B7-9232-4C4F-91CF-E5386CF85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150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59C0-7DC3-4BFD-A9D5-D04E3F3DF3EF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A1B7-9232-4C4F-91CF-E5386CF85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24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59C0-7DC3-4BFD-A9D5-D04E3F3DF3EF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A1B7-9232-4C4F-91CF-E5386CF85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094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59C0-7DC3-4BFD-A9D5-D04E3F3DF3EF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A1B7-9232-4C4F-91CF-E5386CF85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35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59C0-7DC3-4BFD-A9D5-D04E3F3DF3EF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A1B7-9232-4C4F-91CF-E5386CF85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44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59C0-7DC3-4BFD-A9D5-D04E3F3DF3EF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A1B7-9232-4C4F-91CF-E5386CF85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119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59C0-7DC3-4BFD-A9D5-D04E3F3DF3EF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A1B7-9232-4C4F-91CF-E5386CF85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63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59C0-7DC3-4BFD-A9D5-D04E3F3DF3EF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A1B7-9232-4C4F-91CF-E5386CF85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351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59C0-7DC3-4BFD-A9D5-D04E3F3DF3EF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A1B7-9232-4C4F-91CF-E5386CF85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95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59C0-7DC3-4BFD-A9D5-D04E3F3DF3EF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A1B7-9232-4C4F-91CF-E5386CF85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07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F59C0-7DC3-4BFD-A9D5-D04E3F3DF3EF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FA1B7-9232-4C4F-91CF-E5386CF85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84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212.122.164.250/sebra/dwh/done_payments_old.jsp?bo_code=074*******&amp;date_from=10.03.2026&amp;date_to=10.03.2026&amp;execute=ye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492026"/>
              </p:ext>
            </p:extLst>
          </p:nvPr>
        </p:nvGraphicFramePr>
        <p:xfrm>
          <a:off x="922352" y="628170"/>
          <a:ext cx="10209475" cy="5604160"/>
        </p:xfrm>
        <a:graphic>
          <a:graphicData uri="http://schemas.openxmlformats.org/drawingml/2006/table">
            <a:tbl>
              <a:tblPr/>
              <a:tblGrid>
                <a:gridCol w="2041895">
                  <a:extLst>
                    <a:ext uri="{9D8B030D-6E8A-4147-A177-3AD203B41FA5}">
                      <a16:colId xmlns:a16="http://schemas.microsoft.com/office/drawing/2014/main" val="3811035259"/>
                    </a:ext>
                  </a:extLst>
                </a:gridCol>
                <a:gridCol w="4083790">
                  <a:extLst>
                    <a:ext uri="{9D8B030D-6E8A-4147-A177-3AD203B41FA5}">
                      <a16:colId xmlns:a16="http://schemas.microsoft.com/office/drawing/2014/main" val="3967472703"/>
                    </a:ext>
                  </a:extLst>
                </a:gridCol>
                <a:gridCol w="871462">
                  <a:extLst>
                    <a:ext uri="{9D8B030D-6E8A-4147-A177-3AD203B41FA5}">
                      <a16:colId xmlns:a16="http://schemas.microsoft.com/office/drawing/2014/main" val="774880083"/>
                    </a:ext>
                  </a:extLst>
                </a:gridCol>
                <a:gridCol w="1170433">
                  <a:extLst>
                    <a:ext uri="{9D8B030D-6E8A-4147-A177-3AD203B41FA5}">
                      <a16:colId xmlns:a16="http://schemas.microsoft.com/office/drawing/2014/main" val="3329880957"/>
                    </a:ext>
                  </a:extLst>
                </a:gridCol>
                <a:gridCol w="2041895">
                  <a:extLst>
                    <a:ext uri="{9D8B030D-6E8A-4147-A177-3AD203B41FA5}">
                      <a16:colId xmlns:a16="http://schemas.microsoft.com/office/drawing/2014/main" val="2283696452"/>
                    </a:ext>
                  </a:extLst>
                </a:gridCol>
              </a:tblGrid>
              <a:tr h="124313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2568108"/>
                  </a:ext>
                </a:extLst>
              </a:tr>
              <a:tr h="124313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u="none" strike="noStrike" dirty="0">
                          <a:solidFill>
                            <a:srgbClr val="8B008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М-во на иновациите и растежа ( 074******* 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10.03.2026 - 10.03.2026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902326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772297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20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29 850,14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695730"/>
                  </a:ext>
                </a:extLst>
              </a:tr>
              <a:tr h="233082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22 255,00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546500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9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5 575,24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557949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10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2 019,90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552538"/>
                  </a:ext>
                </a:extLst>
              </a:tr>
              <a:tr h="124313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463387"/>
                  </a:ext>
                </a:extLst>
              </a:tr>
              <a:tr h="124313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901283"/>
                  </a:ext>
                </a:extLst>
              </a:tr>
              <a:tr h="124313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837816"/>
                  </a:ext>
                </a:extLst>
              </a:tr>
              <a:tr h="124313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 ( 074******* )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10.03.2026 - 10.03.2026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4195311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891018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792746"/>
                  </a:ext>
                </a:extLst>
              </a:tr>
              <a:tr h="124313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687712"/>
                  </a:ext>
                </a:extLst>
              </a:tr>
              <a:tr h="124313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10.03.2026 - 10.03.2026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143941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451177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15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29 405,44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991192"/>
                  </a:ext>
                </a:extLst>
              </a:tr>
              <a:tr h="23308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22 255,00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734253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7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5 276,58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64524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7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1 873,86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646335"/>
                  </a:ext>
                </a:extLst>
              </a:tr>
              <a:tr h="124313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449893"/>
                  </a:ext>
                </a:extLst>
              </a:tr>
              <a:tr h="124313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10.03.2026 - 10.03.2026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904287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799165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874595"/>
                  </a:ext>
                </a:extLst>
              </a:tr>
              <a:tr h="124313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333325"/>
                  </a:ext>
                </a:extLst>
              </a:tr>
              <a:tr h="124313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10.03.2026 - 10.03.2026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5485301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34736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444,70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220579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298,66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843602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146,04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044139"/>
                  </a:ext>
                </a:extLst>
              </a:tr>
              <a:tr h="124313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0269421"/>
                  </a:ext>
                </a:extLst>
              </a:tr>
              <a:tr h="124313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10.03.2026 - 10.03.2026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1056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999395"/>
                  </a:ext>
                </a:extLst>
              </a:tr>
              <a:tr h="124313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01" marR="19601" marT="9800" marB="98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827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866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223</Words>
  <Application>Microsoft Office PowerPoint</Application>
  <PresentationFormat>Widescreen</PresentationFormat>
  <Paragraphs>96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SARI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Gergana Koleva</dc:creator>
  <cp:lastModifiedBy>Gergana Koleva</cp:lastModifiedBy>
  <cp:revision>1</cp:revision>
  <dcterms:created xsi:type="dcterms:W3CDTF">2026-03-11T06:48:45Z</dcterms:created>
  <dcterms:modified xsi:type="dcterms:W3CDTF">2026-03-11T06:54:26Z</dcterms:modified>
</cp:coreProperties>
</file>