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6740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9560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201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061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527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9027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4268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852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2831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8605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1708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F0DF0-4AE4-4218-9EBA-83A122F3830F}" type="datetimeFigureOut">
              <a:rPr lang="bg-BG" smtClean="0"/>
              <a:t>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97226-8580-4859-B5D4-F25282828C1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716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315291"/>
              </p:ext>
            </p:extLst>
          </p:nvPr>
        </p:nvGraphicFramePr>
        <p:xfrm>
          <a:off x="345988" y="329512"/>
          <a:ext cx="11524735" cy="6289927"/>
        </p:xfrm>
        <a:graphic>
          <a:graphicData uri="http://schemas.openxmlformats.org/drawingml/2006/table">
            <a:tbl>
              <a:tblPr/>
              <a:tblGrid>
                <a:gridCol w="1433385">
                  <a:extLst>
                    <a:ext uri="{9D8B030D-6E8A-4147-A177-3AD203B41FA5}">
                      <a16:colId xmlns:a16="http://schemas.microsoft.com/office/drawing/2014/main" val="2925617925"/>
                    </a:ext>
                  </a:extLst>
                </a:gridCol>
                <a:gridCol w="3176509">
                  <a:extLst>
                    <a:ext uri="{9D8B030D-6E8A-4147-A177-3AD203B41FA5}">
                      <a16:colId xmlns:a16="http://schemas.microsoft.com/office/drawing/2014/main" val="2505956280"/>
                    </a:ext>
                  </a:extLst>
                </a:gridCol>
                <a:gridCol w="2304947">
                  <a:extLst>
                    <a:ext uri="{9D8B030D-6E8A-4147-A177-3AD203B41FA5}">
                      <a16:colId xmlns:a16="http://schemas.microsoft.com/office/drawing/2014/main" val="2073118983"/>
                    </a:ext>
                  </a:extLst>
                </a:gridCol>
                <a:gridCol w="2566912">
                  <a:extLst>
                    <a:ext uri="{9D8B030D-6E8A-4147-A177-3AD203B41FA5}">
                      <a16:colId xmlns:a16="http://schemas.microsoft.com/office/drawing/2014/main" val="16414457"/>
                    </a:ext>
                  </a:extLst>
                </a:gridCol>
                <a:gridCol w="2042982">
                  <a:extLst>
                    <a:ext uri="{9D8B030D-6E8A-4147-A177-3AD203B41FA5}">
                      <a16:colId xmlns:a16="http://schemas.microsoft.com/office/drawing/2014/main" val="1552054209"/>
                    </a:ext>
                  </a:extLst>
                </a:gridCol>
              </a:tblGrid>
              <a:tr h="2391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605540"/>
                  </a:ext>
                </a:extLst>
              </a:tr>
              <a:tr h="42016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06.03.2026 - 06.03.2026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447154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69842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1 264,46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373390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231,00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779270"/>
                  </a:ext>
                </a:extLst>
              </a:tr>
              <a:tr h="30263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1 495,46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732769"/>
                  </a:ext>
                </a:extLst>
              </a:tr>
              <a:tr h="2391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456747"/>
                  </a:ext>
                </a:extLst>
              </a:tr>
              <a:tr h="2391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119322"/>
                  </a:ext>
                </a:extLst>
              </a:tr>
              <a:tr h="42016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06.03.2026 - 06.03.2026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23911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246624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1 206,20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93974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77,00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192246"/>
                  </a:ext>
                </a:extLst>
              </a:tr>
              <a:tr h="30263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1 283,20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797420"/>
                  </a:ext>
                </a:extLst>
              </a:tr>
              <a:tr h="2391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464401"/>
                  </a:ext>
                </a:extLst>
              </a:tr>
              <a:tr h="2391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137607"/>
                  </a:ext>
                </a:extLst>
              </a:tr>
              <a:tr h="239180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06.03.2026 - 06.03.2026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000367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441281"/>
                  </a:ext>
                </a:extLst>
              </a:tr>
              <a:tr h="30263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472062"/>
                  </a:ext>
                </a:extLst>
              </a:tr>
              <a:tr h="32659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154,00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41412"/>
                  </a:ext>
                </a:extLst>
              </a:tr>
              <a:tr h="30263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212,26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569277"/>
                  </a:ext>
                </a:extLst>
              </a:tr>
              <a:tr h="2391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201" marR="39201" marT="19601" marB="196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492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9484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113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2026-03-09T07:09:54Z</dcterms:created>
  <dcterms:modified xsi:type="dcterms:W3CDTF">2026-03-09T07:13:39Z</dcterms:modified>
</cp:coreProperties>
</file>