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44197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04604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8476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5198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277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0391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2874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0288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676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33541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41128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EBAFF-C715-4130-B47D-9A241F733EFC}" type="datetimeFigureOut">
              <a:rPr lang="bg-BG" smtClean="0"/>
              <a:t>5.3.2026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90B92-69C6-4601-8719-A6165F793E4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93850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237248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061500"/>
              </p:ext>
            </p:extLst>
          </p:nvPr>
        </p:nvGraphicFramePr>
        <p:xfrm>
          <a:off x="510746" y="378942"/>
          <a:ext cx="11236411" cy="6104235"/>
        </p:xfrm>
        <a:graphic>
          <a:graphicData uri="http://schemas.openxmlformats.org/drawingml/2006/table">
            <a:tbl>
              <a:tblPr/>
              <a:tblGrid>
                <a:gridCol w="1418027">
                  <a:extLst>
                    <a:ext uri="{9D8B030D-6E8A-4147-A177-3AD203B41FA5}">
                      <a16:colId xmlns:a16="http://schemas.microsoft.com/office/drawing/2014/main" val="2166755627"/>
                    </a:ext>
                  </a:extLst>
                </a:gridCol>
                <a:gridCol w="4660416">
                  <a:extLst>
                    <a:ext uri="{9D8B030D-6E8A-4147-A177-3AD203B41FA5}">
                      <a16:colId xmlns:a16="http://schemas.microsoft.com/office/drawing/2014/main" val="2866373084"/>
                    </a:ext>
                  </a:extLst>
                </a:gridCol>
                <a:gridCol w="290239">
                  <a:extLst>
                    <a:ext uri="{9D8B030D-6E8A-4147-A177-3AD203B41FA5}">
                      <a16:colId xmlns:a16="http://schemas.microsoft.com/office/drawing/2014/main" val="2602322228"/>
                    </a:ext>
                  </a:extLst>
                </a:gridCol>
                <a:gridCol w="373165">
                  <a:extLst>
                    <a:ext uri="{9D8B030D-6E8A-4147-A177-3AD203B41FA5}">
                      <a16:colId xmlns:a16="http://schemas.microsoft.com/office/drawing/2014/main" val="2725934513"/>
                    </a:ext>
                  </a:extLst>
                </a:gridCol>
                <a:gridCol w="2545814">
                  <a:extLst>
                    <a:ext uri="{9D8B030D-6E8A-4147-A177-3AD203B41FA5}">
                      <a16:colId xmlns:a16="http://schemas.microsoft.com/office/drawing/2014/main" val="2511258470"/>
                    </a:ext>
                  </a:extLst>
                </a:gridCol>
                <a:gridCol w="1948750">
                  <a:extLst>
                    <a:ext uri="{9D8B030D-6E8A-4147-A177-3AD203B41FA5}">
                      <a16:colId xmlns:a16="http://schemas.microsoft.com/office/drawing/2014/main" val="855714495"/>
                    </a:ext>
                  </a:extLst>
                </a:gridCol>
              </a:tblGrid>
              <a:tr h="169962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08780"/>
                  </a:ext>
                </a:extLst>
              </a:tr>
              <a:tr h="29181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04.03.2026 - 04.03.2026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0353250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6035382"/>
                  </a:ext>
                </a:extLst>
              </a:tr>
              <a:tr h="36776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709,42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7411056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8 464,13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345111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21 068,20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0205261"/>
                  </a:ext>
                </a:extLst>
              </a:tr>
              <a:tr h="31057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30 241,75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799719"/>
                  </a:ext>
                </a:extLst>
              </a:tr>
              <a:tr h="169962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45824"/>
                  </a:ext>
                </a:extLst>
              </a:tr>
              <a:tr h="169962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227753"/>
                  </a:ext>
                </a:extLst>
              </a:tr>
              <a:tr h="291810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04.03.2026 - 04.03.2026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560320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364675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6 705,13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140680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21 068,20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9046902"/>
                  </a:ext>
                </a:extLst>
              </a:tr>
              <a:tr h="31057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27 773,33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998309"/>
                  </a:ext>
                </a:extLst>
              </a:tr>
              <a:tr h="169962">
                <a:tc gridSpan="6">
                  <a:txBody>
                    <a:bodyPr/>
                    <a:lstStyle/>
                    <a:p>
                      <a:pPr algn="ctr"/>
                      <a:endParaRPr lang="bg-BG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8214103"/>
                  </a:ext>
                </a:extLst>
              </a:tr>
              <a:tr h="169962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9658345"/>
                  </a:ext>
                </a:extLst>
              </a:tr>
              <a:tr h="169962"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04.03.2026 - 04.03.2026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8991437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543232"/>
                  </a:ext>
                </a:extLst>
              </a:tr>
              <a:tr h="37682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709,42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022211"/>
                  </a:ext>
                </a:extLst>
              </a:tr>
              <a:tr h="310576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1 759,00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5411726"/>
                  </a:ext>
                </a:extLst>
              </a:tr>
              <a:tr h="310576">
                <a:tc gridSpan="3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2 468,42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326147"/>
                  </a:ext>
                </a:extLst>
              </a:tr>
              <a:tr h="169962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0460692"/>
                  </a:ext>
                </a:extLst>
              </a:tr>
              <a:tr h="169962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8627" marR="28627" marT="14314" marB="1431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3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0201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402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144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2026-03-05T08:30:25Z</dcterms:created>
  <dcterms:modified xsi:type="dcterms:W3CDTF">2026-03-05T08:33:42Z</dcterms:modified>
</cp:coreProperties>
</file>