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87973-4685-47B3-8280-5117C14A7CB8}" type="datetimeFigureOut">
              <a:rPr lang="bg-BG" smtClean="0"/>
              <a:t>4.3.2026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B5FB-394E-41F7-8FCF-D49704E0856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47934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87973-4685-47B3-8280-5117C14A7CB8}" type="datetimeFigureOut">
              <a:rPr lang="bg-BG" smtClean="0"/>
              <a:t>4.3.2026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B5FB-394E-41F7-8FCF-D49704E0856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4903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87973-4685-47B3-8280-5117C14A7CB8}" type="datetimeFigureOut">
              <a:rPr lang="bg-BG" smtClean="0"/>
              <a:t>4.3.2026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B5FB-394E-41F7-8FCF-D49704E0856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63584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87973-4685-47B3-8280-5117C14A7CB8}" type="datetimeFigureOut">
              <a:rPr lang="bg-BG" smtClean="0"/>
              <a:t>4.3.2026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B5FB-394E-41F7-8FCF-D49704E0856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54713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87973-4685-47B3-8280-5117C14A7CB8}" type="datetimeFigureOut">
              <a:rPr lang="bg-BG" smtClean="0"/>
              <a:t>4.3.2026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B5FB-394E-41F7-8FCF-D49704E0856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58298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87973-4685-47B3-8280-5117C14A7CB8}" type="datetimeFigureOut">
              <a:rPr lang="bg-BG" smtClean="0"/>
              <a:t>4.3.2026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B5FB-394E-41F7-8FCF-D49704E0856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95307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87973-4685-47B3-8280-5117C14A7CB8}" type="datetimeFigureOut">
              <a:rPr lang="bg-BG" smtClean="0"/>
              <a:t>4.3.2026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B5FB-394E-41F7-8FCF-D49704E0856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98437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87973-4685-47B3-8280-5117C14A7CB8}" type="datetimeFigureOut">
              <a:rPr lang="bg-BG" smtClean="0"/>
              <a:t>4.3.2026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B5FB-394E-41F7-8FCF-D49704E0856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48104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87973-4685-47B3-8280-5117C14A7CB8}" type="datetimeFigureOut">
              <a:rPr lang="bg-BG" smtClean="0"/>
              <a:t>4.3.2026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B5FB-394E-41F7-8FCF-D49704E0856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63471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87973-4685-47B3-8280-5117C14A7CB8}" type="datetimeFigureOut">
              <a:rPr lang="bg-BG" smtClean="0"/>
              <a:t>4.3.2026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B5FB-394E-41F7-8FCF-D49704E0856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86583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87973-4685-47B3-8280-5117C14A7CB8}" type="datetimeFigureOut">
              <a:rPr lang="bg-BG" smtClean="0"/>
              <a:t>4.3.2026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9B5FB-394E-41F7-8FCF-D49704E0856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68178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87973-4685-47B3-8280-5117C14A7CB8}" type="datetimeFigureOut">
              <a:rPr lang="bg-BG" smtClean="0"/>
              <a:t>4.3.2026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9B5FB-394E-41F7-8FCF-D49704E0856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81733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135437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243262"/>
              </p:ext>
            </p:extLst>
          </p:nvPr>
        </p:nvGraphicFramePr>
        <p:xfrm>
          <a:off x="436603" y="271844"/>
          <a:ext cx="11376455" cy="6301950"/>
        </p:xfrm>
        <a:graphic>
          <a:graphicData uri="http://schemas.openxmlformats.org/drawingml/2006/table">
            <a:tbl>
              <a:tblPr/>
              <a:tblGrid>
                <a:gridCol w="1326294">
                  <a:extLst>
                    <a:ext uri="{9D8B030D-6E8A-4147-A177-3AD203B41FA5}">
                      <a16:colId xmlns:a16="http://schemas.microsoft.com/office/drawing/2014/main" val="1346894477"/>
                    </a:ext>
                  </a:extLst>
                </a:gridCol>
                <a:gridCol w="4712044">
                  <a:extLst>
                    <a:ext uri="{9D8B030D-6E8A-4147-A177-3AD203B41FA5}">
                      <a16:colId xmlns:a16="http://schemas.microsoft.com/office/drawing/2014/main" val="2336201447"/>
                    </a:ext>
                  </a:extLst>
                </a:gridCol>
                <a:gridCol w="1161535">
                  <a:extLst>
                    <a:ext uri="{9D8B030D-6E8A-4147-A177-3AD203B41FA5}">
                      <a16:colId xmlns:a16="http://schemas.microsoft.com/office/drawing/2014/main" val="39330601"/>
                    </a:ext>
                  </a:extLst>
                </a:gridCol>
                <a:gridCol w="2388973">
                  <a:extLst>
                    <a:ext uri="{9D8B030D-6E8A-4147-A177-3AD203B41FA5}">
                      <a16:colId xmlns:a16="http://schemas.microsoft.com/office/drawing/2014/main" val="2285221227"/>
                    </a:ext>
                  </a:extLst>
                </a:gridCol>
                <a:gridCol w="1787609">
                  <a:extLst>
                    <a:ext uri="{9D8B030D-6E8A-4147-A177-3AD203B41FA5}">
                      <a16:colId xmlns:a16="http://schemas.microsoft.com/office/drawing/2014/main" val="581093654"/>
                    </a:ext>
                  </a:extLst>
                </a:gridCol>
              </a:tblGrid>
              <a:tr h="28524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0155771"/>
                  </a:ext>
                </a:extLst>
              </a:tr>
              <a:tr h="468660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02.03.2026 - 02.03.2026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652537"/>
                  </a:ext>
                </a:extLst>
              </a:tr>
              <a:tr h="343439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dirty="0"/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987202"/>
                  </a:ext>
                </a:extLst>
              </a:tr>
              <a:tr h="41667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възнаграждения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плащания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персонала -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нетна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сума за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изплащане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6 598,18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087592"/>
                  </a:ext>
                </a:extLst>
              </a:tr>
              <a:tr h="40120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5 884,39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863159"/>
                  </a:ext>
                </a:extLst>
              </a:tr>
              <a:tr h="40120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13 602,31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4011749"/>
                  </a:ext>
                </a:extLst>
              </a:tr>
              <a:tr h="343439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26 084,88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103909"/>
                  </a:ext>
                </a:extLst>
              </a:tr>
              <a:tr h="28524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964436"/>
                  </a:ext>
                </a:extLst>
              </a:tr>
              <a:tr h="28524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774642"/>
                  </a:ext>
                </a:extLst>
              </a:tr>
              <a:tr h="468660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02.03.2026 - 02.03.2026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0098826"/>
                  </a:ext>
                </a:extLst>
              </a:tr>
              <a:tr h="343439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dirty="0"/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058788"/>
                  </a:ext>
                </a:extLst>
              </a:tr>
              <a:tr h="46876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6 598,18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351624"/>
                  </a:ext>
                </a:extLst>
              </a:tr>
              <a:tr h="46419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5 884,39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0574892"/>
                  </a:ext>
                </a:extLst>
              </a:tr>
              <a:tr h="41262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13 602,31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577278"/>
                  </a:ext>
                </a:extLst>
              </a:tr>
              <a:tr h="343439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26 084,88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521435"/>
                  </a:ext>
                </a:extLst>
              </a:tr>
              <a:tr h="28524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5793671"/>
                  </a:ext>
                </a:extLst>
              </a:tr>
              <a:tr h="285240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3995" marR="33995" marT="16997" marB="1699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4121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5164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119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2026-03-04T08:26:53Z</dcterms:created>
  <dcterms:modified xsi:type="dcterms:W3CDTF">2026-03-04T08:30:28Z</dcterms:modified>
</cp:coreProperties>
</file>