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6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75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89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4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3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41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10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69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7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37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CE9A0-E4FD-48C7-A7F8-E59631A72E64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4F557-37B0-4DA9-B1C8-08173202CF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6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30.01.2026&amp;date_to=30.01.2026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987418"/>
              </p:ext>
            </p:extLst>
          </p:nvPr>
        </p:nvGraphicFramePr>
        <p:xfrm>
          <a:off x="1049572" y="707658"/>
          <a:ext cx="9851665" cy="5479344"/>
        </p:xfrm>
        <a:graphic>
          <a:graphicData uri="http://schemas.openxmlformats.org/drawingml/2006/table">
            <a:tbl>
              <a:tblPr/>
              <a:tblGrid>
                <a:gridCol w="1970333">
                  <a:extLst>
                    <a:ext uri="{9D8B030D-6E8A-4147-A177-3AD203B41FA5}">
                      <a16:colId xmlns:a16="http://schemas.microsoft.com/office/drawing/2014/main" val="261075122"/>
                    </a:ext>
                  </a:extLst>
                </a:gridCol>
                <a:gridCol w="3940666">
                  <a:extLst>
                    <a:ext uri="{9D8B030D-6E8A-4147-A177-3AD203B41FA5}">
                      <a16:colId xmlns:a16="http://schemas.microsoft.com/office/drawing/2014/main" val="2974077394"/>
                    </a:ext>
                  </a:extLst>
                </a:gridCol>
                <a:gridCol w="911220">
                  <a:extLst>
                    <a:ext uri="{9D8B030D-6E8A-4147-A177-3AD203B41FA5}">
                      <a16:colId xmlns:a16="http://schemas.microsoft.com/office/drawing/2014/main" val="2219815800"/>
                    </a:ext>
                  </a:extLst>
                </a:gridCol>
                <a:gridCol w="1059113">
                  <a:extLst>
                    <a:ext uri="{9D8B030D-6E8A-4147-A177-3AD203B41FA5}">
                      <a16:colId xmlns:a16="http://schemas.microsoft.com/office/drawing/2014/main" val="1568814236"/>
                    </a:ext>
                  </a:extLst>
                </a:gridCol>
                <a:gridCol w="1970333">
                  <a:extLst>
                    <a:ext uri="{9D8B030D-6E8A-4147-A177-3AD203B41FA5}">
                      <a16:colId xmlns:a16="http://schemas.microsoft.com/office/drawing/2014/main" val="745614639"/>
                    </a:ext>
                  </a:extLst>
                </a:gridCol>
              </a:tblGrid>
              <a:tr h="1110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62597"/>
                  </a:ext>
                </a:extLst>
              </a:tr>
              <a:tr h="19434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u="none" strike="noStrike" dirty="0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30.01.2026 - 30.01.2026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1388783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80290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3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81 574,79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934906"/>
                  </a:ext>
                </a:extLst>
              </a:tr>
              <a:tr h="282081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81 523,66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4866951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51,13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170725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329893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362444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5952724"/>
                  </a:ext>
                </a:extLst>
              </a:tr>
              <a:tr h="19434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30.01.2026 - 30.01.2026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947718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734921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935671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468643"/>
                  </a:ext>
                </a:extLst>
              </a:tr>
              <a:tr h="19434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30.01.2026 - 30.01.2026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3625381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1111223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51,13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911118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xxxx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разходи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51,13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0647258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915305"/>
                  </a:ext>
                </a:extLst>
              </a:tr>
              <a:tr h="11105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30.01.2026 - 30.01.2026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278935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471523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067530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285341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167654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043562"/>
                  </a:ext>
                </a:extLst>
              </a:tr>
              <a:tr h="11105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30.01.2026 - 30.01.2026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755996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6928103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81 523,66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474935"/>
                  </a:ext>
                </a:extLst>
              </a:tr>
              <a:tr h="300220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81 523,66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8346947"/>
                  </a:ext>
                </a:extLst>
              </a:tr>
              <a:tr h="111052">
                <a:tc gridSpan="5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327412"/>
                  </a:ext>
                </a:extLst>
              </a:tr>
              <a:tr h="11105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30.01.2026 - 30.01.2026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D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0558650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5119548"/>
                  </a:ext>
                </a:extLst>
              </a:tr>
              <a:tr h="111052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2088" marR="22088" marT="11044" marB="1104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007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4478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189</Words>
  <Application>Microsoft Office PowerPoint</Application>
  <PresentationFormat>Widescreen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1</cp:revision>
  <dcterms:created xsi:type="dcterms:W3CDTF">2026-02-02T07:52:33Z</dcterms:created>
  <dcterms:modified xsi:type="dcterms:W3CDTF">2026-02-02T08:00:30Z</dcterms:modified>
</cp:coreProperties>
</file>