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517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524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7191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927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990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06444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861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007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1546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736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2214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1B238-3664-49BD-AD02-225B8CCC754B}" type="datetimeFigureOut">
              <a:rPr lang="bg-BG" smtClean="0"/>
              <a:t>27.2.2026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7EB35-4CC3-4979-BBB8-9F60FF013A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7134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303040"/>
              </p:ext>
            </p:extLst>
          </p:nvPr>
        </p:nvGraphicFramePr>
        <p:xfrm>
          <a:off x="362465" y="271863"/>
          <a:ext cx="11524735" cy="6343129"/>
        </p:xfrm>
        <a:graphic>
          <a:graphicData uri="http://schemas.openxmlformats.org/drawingml/2006/table">
            <a:tbl>
              <a:tblPr/>
              <a:tblGrid>
                <a:gridCol w="1466335">
                  <a:extLst>
                    <a:ext uri="{9D8B030D-6E8A-4147-A177-3AD203B41FA5}">
                      <a16:colId xmlns:a16="http://schemas.microsoft.com/office/drawing/2014/main" val="3329855999"/>
                    </a:ext>
                  </a:extLst>
                </a:gridCol>
                <a:gridCol w="4835611">
                  <a:extLst>
                    <a:ext uri="{9D8B030D-6E8A-4147-A177-3AD203B41FA5}">
                      <a16:colId xmlns:a16="http://schemas.microsoft.com/office/drawing/2014/main" val="239471791"/>
                    </a:ext>
                  </a:extLst>
                </a:gridCol>
                <a:gridCol w="612895">
                  <a:extLst>
                    <a:ext uri="{9D8B030D-6E8A-4147-A177-3AD203B41FA5}">
                      <a16:colId xmlns:a16="http://schemas.microsoft.com/office/drawing/2014/main" val="1012577649"/>
                    </a:ext>
                  </a:extLst>
                </a:gridCol>
                <a:gridCol w="2304947">
                  <a:extLst>
                    <a:ext uri="{9D8B030D-6E8A-4147-A177-3AD203B41FA5}">
                      <a16:colId xmlns:a16="http://schemas.microsoft.com/office/drawing/2014/main" val="1568904609"/>
                    </a:ext>
                  </a:extLst>
                </a:gridCol>
                <a:gridCol w="2304947">
                  <a:extLst>
                    <a:ext uri="{9D8B030D-6E8A-4147-A177-3AD203B41FA5}">
                      <a16:colId xmlns:a16="http://schemas.microsoft.com/office/drawing/2014/main" val="553143935"/>
                    </a:ext>
                  </a:extLst>
                </a:gridCol>
              </a:tblGrid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423630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26.02.2026 - 26.02.2026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583257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497525"/>
                  </a:ext>
                </a:extLst>
              </a:tr>
              <a:tr h="22166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32 020,80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209789"/>
                  </a:ext>
                </a:extLst>
              </a:tr>
              <a:tr h="1880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удръжки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902900"/>
                  </a:ext>
                </a:extLst>
              </a:tr>
              <a:tr h="20512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4 831,01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371386"/>
                  </a:ext>
                </a:extLst>
              </a:tr>
              <a:tr h="18803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766,34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5814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37 925,64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611310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062934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791297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26.02.2026 - 26.02.2026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582302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317949"/>
                  </a:ext>
                </a:extLst>
              </a:tr>
              <a:tr h="24696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1 891,78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268936"/>
                  </a:ext>
                </a:extLst>
              </a:tr>
              <a:tr h="21367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2 984,72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9485"/>
                  </a:ext>
                </a:extLst>
              </a:tr>
              <a:tr h="19658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766,34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885461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5 642,84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321992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361535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545047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26.02.2026 - 26.02.2026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350718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717402"/>
                  </a:ext>
                </a:extLst>
              </a:tr>
              <a:tr h="25533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30 129,02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138845"/>
                  </a:ext>
                </a:extLst>
              </a:tr>
              <a:tr h="19658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1 186,17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640828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31 315,19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10468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033585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221792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26.02.2026 - 26.02.2026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902139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586987"/>
                  </a:ext>
                </a:extLst>
              </a:tr>
              <a:tr h="20423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115543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288,00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067886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595,49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981714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690166"/>
                  </a:ext>
                </a:extLst>
              </a:tr>
              <a:tr h="1625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749608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26.02.2026 - 26.02.2026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933812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483529"/>
                  </a:ext>
                </a:extLst>
              </a:tr>
              <a:tr h="1625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372,12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083099"/>
                  </a:ext>
                </a:extLst>
              </a:tr>
              <a:tr h="16257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372,12</a:t>
                      </a: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88" marR="17688" marT="8844" marB="8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57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59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237</Words>
  <Application>Microsoft Office PowerPoint</Application>
  <PresentationFormat>Widescreen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2026-02-27T07:36:02Z</dcterms:created>
  <dcterms:modified xsi:type="dcterms:W3CDTF">2026-02-27T07:51:51Z</dcterms:modified>
</cp:coreProperties>
</file>