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45679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4098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7696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690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08216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3971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8360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3297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43213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90926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2926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A64CF-301B-4F34-8435-A11E7681D01D}" type="datetimeFigureOut">
              <a:rPr lang="bg-BG" smtClean="0"/>
              <a:t>26.2.2026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63449-F3AD-4196-B62B-9206407F87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28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931302"/>
              </p:ext>
            </p:extLst>
          </p:nvPr>
        </p:nvGraphicFramePr>
        <p:xfrm>
          <a:off x="494268" y="304806"/>
          <a:ext cx="11302315" cy="6185004"/>
        </p:xfrm>
        <a:graphic>
          <a:graphicData uri="http://schemas.openxmlformats.org/drawingml/2006/table">
            <a:tbl>
              <a:tblPr/>
              <a:tblGrid>
                <a:gridCol w="2260463">
                  <a:extLst>
                    <a:ext uri="{9D8B030D-6E8A-4147-A177-3AD203B41FA5}">
                      <a16:colId xmlns:a16="http://schemas.microsoft.com/office/drawing/2014/main" val="3580605250"/>
                    </a:ext>
                  </a:extLst>
                </a:gridCol>
                <a:gridCol w="4626372">
                  <a:extLst>
                    <a:ext uri="{9D8B030D-6E8A-4147-A177-3AD203B41FA5}">
                      <a16:colId xmlns:a16="http://schemas.microsoft.com/office/drawing/2014/main" val="2360514111"/>
                    </a:ext>
                  </a:extLst>
                </a:gridCol>
                <a:gridCol w="543697">
                  <a:extLst>
                    <a:ext uri="{9D8B030D-6E8A-4147-A177-3AD203B41FA5}">
                      <a16:colId xmlns:a16="http://schemas.microsoft.com/office/drawing/2014/main" val="327476289"/>
                    </a:ext>
                  </a:extLst>
                </a:gridCol>
                <a:gridCol w="2578443">
                  <a:extLst>
                    <a:ext uri="{9D8B030D-6E8A-4147-A177-3AD203B41FA5}">
                      <a16:colId xmlns:a16="http://schemas.microsoft.com/office/drawing/2014/main" val="1963556435"/>
                    </a:ext>
                  </a:extLst>
                </a:gridCol>
                <a:gridCol w="1293340">
                  <a:extLst>
                    <a:ext uri="{9D8B030D-6E8A-4147-A177-3AD203B41FA5}">
                      <a16:colId xmlns:a16="http://schemas.microsoft.com/office/drawing/2014/main" val="1360038351"/>
                    </a:ext>
                  </a:extLst>
                </a:gridCol>
              </a:tblGrid>
              <a:tr h="26130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258139"/>
                  </a:ext>
                </a:extLst>
              </a:tr>
              <a:tr h="433612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25.02.2026 - 25.02.2026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2333"/>
                  </a:ext>
                </a:extLst>
              </a:tr>
              <a:tr h="39732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145988"/>
                  </a:ext>
                </a:extLst>
              </a:tr>
              <a:tr h="39732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нетна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изплащане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98 818,39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185803"/>
                  </a:ext>
                </a:extLst>
              </a:tr>
              <a:tr h="39732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384,13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125991"/>
                  </a:ext>
                </a:extLst>
              </a:tr>
              <a:tr h="43361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286 510,22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580070"/>
                  </a:ext>
                </a:extLst>
              </a:tr>
              <a:tr h="397324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385 712,74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10121"/>
                  </a:ext>
                </a:extLst>
              </a:tr>
              <a:tr h="26130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995054"/>
                  </a:ext>
                </a:extLst>
              </a:tr>
              <a:tr h="26130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7845873"/>
                  </a:ext>
                </a:extLst>
              </a:tr>
              <a:tr h="26130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039977"/>
                  </a:ext>
                </a:extLst>
              </a:tr>
              <a:tr h="261308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25.02.2026 - 25.02.2026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681894"/>
                  </a:ext>
                </a:extLst>
              </a:tr>
              <a:tr h="39732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886161"/>
                  </a:ext>
                </a:extLst>
              </a:tr>
              <a:tr h="38867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98 818,39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778364"/>
                  </a:ext>
                </a:extLst>
              </a:tr>
              <a:tr h="37058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384,13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462716"/>
                  </a:ext>
                </a:extLst>
              </a:tr>
              <a:tr h="43361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286 510,22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569111"/>
                  </a:ext>
                </a:extLst>
              </a:tr>
              <a:tr h="26130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385 712,74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086889"/>
                  </a:ext>
                </a:extLst>
              </a:tr>
              <a:tr h="26130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557936"/>
                  </a:ext>
                </a:extLst>
              </a:tr>
              <a:tr h="26130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098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5068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114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</cp:revision>
  <dcterms:created xsi:type="dcterms:W3CDTF">2026-02-26T10:45:05Z</dcterms:created>
  <dcterms:modified xsi:type="dcterms:W3CDTF">2026-02-26T10:48:55Z</dcterms:modified>
</cp:coreProperties>
</file>