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0244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0151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278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1739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151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299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062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89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330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5904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348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E5783-AB24-481E-9BE7-1A316E235C07}" type="datetimeFigureOut">
              <a:rPr lang="bg-BG" smtClean="0"/>
              <a:t>25.2.2026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E981B-732D-4472-ACF6-61CF33AC150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7286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001776"/>
              </p:ext>
            </p:extLst>
          </p:nvPr>
        </p:nvGraphicFramePr>
        <p:xfrm>
          <a:off x="560173" y="296565"/>
          <a:ext cx="11186985" cy="6170136"/>
        </p:xfrm>
        <a:graphic>
          <a:graphicData uri="http://schemas.openxmlformats.org/drawingml/2006/table">
            <a:tbl>
              <a:tblPr/>
              <a:tblGrid>
                <a:gridCol w="2237397">
                  <a:extLst>
                    <a:ext uri="{9D8B030D-6E8A-4147-A177-3AD203B41FA5}">
                      <a16:colId xmlns:a16="http://schemas.microsoft.com/office/drawing/2014/main" val="2936040362"/>
                    </a:ext>
                  </a:extLst>
                </a:gridCol>
                <a:gridCol w="2870062">
                  <a:extLst>
                    <a:ext uri="{9D8B030D-6E8A-4147-A177-3AD203B41FA5}">
                      <a16:colId xmlns:a16="http://schemas.microsoft.com/office/drawing/2014/main" val="3246014845"/>
                    </a:ext>
                  </a:extLst>
                </a:gridCol>
                <a:gridCol w="1604732">
                  <a:extLst>
                    <a:ext uri="{9D8B030D-6E8A-4147-A177-3AD203B41FA5}">
                      <a16:colId xmlns:a16="http://schemas.microsoft.com/office/drawing/2014/main" val="1354994058"/>
                    </a:ext>
                  </a:extLst>
                </a:gridCol>
                <a:gridCol w="2237397">
                  <a:extLst>
                    <a:ext uri="{9D8B030D-6E8A-4147-A177-3AD203B41FA5}">
                      <a16:colId xmlns:a16="http://schemas.microsoft.com/office/drawing/2014/main" val="4177871052"/>
                    </a:ext>
                  </a:extLst>
                </a:gridCol>
                <a:gridCol w="2237397">
                  <a:extLst>
                    <a:ext uri="{9D8B030D-6E8A-4147-A177-3AD203B41FA5}">
                      <a16:colId xmlns:a16="http://schemas.microsoft.com/office/drawing/2014/main" val="2122828767"/>
                    </a:ext>
                  </a:extLst>
                </a:gridCol>
              </a:tblGrid>
              <a:tr h="25673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924390"/>
                  </a:ext>
                </a:extLst>
              </a:tr>
              <a:tr h="45142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24.02.2026 - 24.02.2026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300595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927720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9 405,41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31996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91,11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65209"/>
                  </a:ext>
                </a:extLst>
              </a:tr>
              <a:tr h="45142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2 969,54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109937"/>
                  </a:ext>
                </a:extLst>
              </a:tr>
              <a:tr h="2567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12 466,06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590910"/>
                  </a:ext>
                </a:extLst>
              </a:tr>
              <a:tr h="25673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91894"/>
                  </a:ext>
                </a:extLst>
              </a:tr>
              <a:tr h="25673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134497"/>
                  </a:ext>
                </a:extLst>
              </a:tr>
              <a:tr h="45142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24.02.2026 - 24.02.2026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08556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725836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4 017,33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235966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91,11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266745"/>
                  </a:ext>
                </a:extLst>
              </a:tr>
              <a:tr h="45142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2 969,54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340985"/>
                  </a:ext>
                </a:extLst>
              </a:tr>
              <a:tr h="2567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7 077,98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089954"/>
                  </a:ext>
                </a:extLst>
              </a:tr>
              <a:tr h="25673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738734"/>
                  </a:ext>
                </a:extLst>
              </a:tr>
              <a:tr h="25673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24.02.2026 - 24.02.2026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646248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431655"/>
                  </a:ext>
                </a:extLst>
              </a:tr>
              <a:tr h="2567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5 388,08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153662"/>
                  </a:ext>
                </a:extLst>
              </a:tr>
              <a:tr h="2567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5 388,08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52850"/>
                  </a:ext>
                </a:extLst>
              </a:tr>
              <a:tr h="25673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851" marR="38851" marT="19426" marB="194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658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73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121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2026-02-25T07:16:30Z</dcterms:created>
  <dcterms:modified xsi:type="dcterms:W3CDTF">2026-02-25T07:18:50Z</dcterms:modified>
</cp:coreProperties>
</file>