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6294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163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581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1985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512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222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3412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9057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1527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0102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355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BF51D-C4B3-4509-A6DC-1C3A955E7E0F}" type="datetimeFigureOut">
              <a:rPr lang="bg-BG" smtClean="0"/>
              <a:t>24.2.2026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033D-FA9E-4446-B74C-FB8B7DD5FAD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9707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825365"/>
              </p:ext>
            </p:extLst>
          </p:nvPr>
        </p:nvGraphicFramePr>
        <p:xfrm>
          <a:off x="477794" y="304805"/>
          <a:ext cx="11203460" cy="6119335"/>
        </p:xfrm>
        <a:graphic>
          <a:graphicData uri="http://schemas.openxmlformats.org/drawingml/2006/table">
            <a:tbl>
              <a:tblPr/>
              <a:tblGrid>
                <a:gridCol w="2240692">
                  <a:extLst>
                    <a:ext uri="{9D8B030D-6E8A-4147-A177-3AD203B41FA5}">
                      <a16:colId xmlns:a16="http://schemas.microsoft.com/office/drawing/2014/main" val="1197624192"/>
                    </a:ext>
                  </a:extLst>
                </a:gridCol>
                <a:gridCol w="3443417">
                  <a:extLst>
                    <a:ext uri="{9D8B030D-6E8A-4147-A177-3AD203B41FA5}">
                      <a16:colId xmlns:a16="http://schemas.microsoft.com/office/drawing/2014/main" val="4145678606"/>
                    </a:ext>
                  </a:extLst>
                </a:gridCol>
                <a:gridCol w="1037967">
                  <a:extLst>
                    <a:ext uri="{9D8B030D-6E8A-4147-A177-3AD203B41FA5}">
                      <a16:colId xmlns:a16="http://schemas.microsoft.com/office/drawing/2014/main" val="9326764"/>
                    </a:ext>
                  </a:extLst>
                </a:gridCol>
                <a:gridCol w="2240692">
                  <a:extLst>
                    <a:ext uri="{9D8B030D-6E8A-4147-A177-3AD203B41FA5}">
                      <a16:colId xmlns:a16="http://schemas.microsoft.com/office/drawing/2014/main" val="4048456512"/>
                    </a:ext>
                  </a:extLst>
                </a:gridCol>
                <a:gridCol w="2240692">
                  <a:extLst>
                    <a:ext uri="{9D8B030D-6E8A-4147-A177-3AD203B41FA5}">
                      <a16:colId xmlns:a16="http://schemas.microsoft.com/office/drawing/2014/main" val="1692918201"/>
                    </a:ext>
                  </a:extLst>
                </a:gridCol>
              </a:tblGrid>
              <a:tr h="4670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58875"/>
                  </a:ext>
                </a:extLst>
              </a:tr>
              <a:tr h="83447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23.02.2026 - 23.02.2026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722869"/>
                  </a:ext>
                </a:extLst>
              </a:tr>
              <a:tr h="41255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54207"/>
                  </a:ext>
                </a:extLst>
              </a:tr>
              <a:tr h="41596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6 396,77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686066"/>
                  </a:ext>
                </a:extLst>
              </a:tr>
              <a:tr h="4007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83 317,29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043122"/>
                  </a:ext>
                </a:extLst>
              </a:tr>
              <a:tr h="39208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89 714,06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682646"/>
                  </a:ext>
                </a:extLst>
              </a:tr>
              <a:tr h="4670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49117"/>
                  </a:ext>
                </a:extLst>
              </a:tr>
              <a:tr h="4670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95410"/>
                  </a:ext>
                </a:extLst>
              </a:tr>
              <a:tr h="46709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23.02.2026 - 23.02.2026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621194"/>
                  </a:ext>
                </a:extLst>
              </a:tr>
              <a:tr h="395850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058658"/>
                  </a:ext>
                </a:extLst>
              </a:tr>
              <a:tr h="46709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6 396,77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70148"/>
                  </a:ext>
                </a:extLst>
              </a:tr>
              <a:tr h="46502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83 317,29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630981"/>
                  </a:ext>
                </a:extLst>
              </a:tr>
              <a:tr h="46709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89 714,06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231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29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2026-02-24T07:28:42Z</dcterms:created>
  <dcterms:modified xsi:type="dcterms:W3CDTF">2026-02-24T07:33:44Z</dcterms:modified>
</cp:coreProperties>
</file>