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DBE3F-816E-42B4-B1A1-659C3AE162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D0EDE-E989-4AC0-BB1B-9DE26A5BB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459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DBE3F-816E-42B4-B1A1-659C3AE162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D0EDE-E989-4AC0-BB1B-9DE26A5BB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840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DBE3F-816E-42B4-B1A1-659C3AE162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D0EDE-E989-4AC0-BB1B-9DE26A5BB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53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DBE3F-816E-42B4-B1A1-659C3AE162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D0EDE-E989-4AC0-BB1B-9DE26A5BB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97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DBE3F-816E-42B4-B1A1-659C3AE162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D0EDE-E989-4AC0-BB1B-9DE26A5BB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314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DBE3F-816E-42B4-B1A1-659C3AE162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D0EDE-E989-4AC0-BB1B-9DE26A5BB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609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DBE3F-816E-42B4-B1A1-659C3AE162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D0EDE-E989-4AC0-BB1B-9DE26A5BB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815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DBE3F-816E-42B4-B1A1-659C3AE162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D0EDE-E989-4AC0-BB1B-9DE26A5BB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34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DBE3F-816E-42B4-B1A1-659C3AE162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D0EDE-E989-4AC0-BB1B-9DE26A5BB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51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DBE3F-816E-42B4-B1A1-659C3AE162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D0EDE-E989-4AC0-BB1B-9DE26A5BB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873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DBE3F-816E-42B4-B1A1-659C3AE162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D0EDE-E989-4AC0-BB1B-9DE26A5BB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65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DBE3F-816E-42B4-B1A1-659C3AE162F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D0EDE-E989-4AC0-BB1B-9DE26A5BB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2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700675"/>
              </p:ext>
            </p:extLst>
          </p:nvPr>
        </p:nvGraphicFramePr>
        <p:xfrm>
          <a:off x="1233184" y="604011"/>
          <a:ext cx="10234565" cy="5802778"/>
        </p:xfrm>
        <a:graphic>
          <a:graphicData uri="http://schemas.openxmlformats.org/drawingml/2006/table">
            <a:tbl>
              <a:tblPr/>
              <a:tblGrid>
                <a:gridCol w="2046913">
                  <a:extLst>
                    <a:ext uri="{9D8B030D-6E8A-4147-A177-3AD203B41FA5}">
                      <a16:colId xmlns:a16="http://schemas.microsoft.com/office/drawing/2014/main" val="2231663381"/>
                    </a:ext>
                  </a:extLst>
                </a:gridCol>
                <a:gridCol w="2046913">
                  <a:extLst>
                    <a:ext uri="{9D8B030D-6E8A-4147-A177-3AD203B41FA5}">
                      <a16:colId xmlns:a16="http://schemas.microsoft.com/office/drawing/2014/main" val="120676727"/>
                    </a:ext>
                  </a:extLst>
                </a:gridCol>
                <a:gridCol w="2046913">
                  <a:extLst>
                    <a:ext uri="{9D8B030D-6E8A-4147-A177-3AD203B41FA5}">
                      <a16:colId xmlns:a16="http://schemas.microsoft.com/office/drawing/2014/main" val="1833309044"/>
                    </a:ext>
                  </a:extLst>
                </a:gridCol>
                <a:gridCol w="2046913">
                  <a:extLst>
                    <a:ext uri="{9D8B030D-6E8A-4147-A177-3AD203B41FA5}">
                      <a16:colId xmlns:a16="http://schemas.microsoft.com/office/drawing/2014/main" val="2409570605"/>
                    </a:ext>
                  </a:extLst>
                </a:gridCol>
                <a:gridCol w="2046913">
                  <a:extLst>
                    <a:ext uri="{9D8B030D-6E8A-4147-A177-3AD203B41FA5}">
                      <a16:colId xmlns:a16="http://schemas.microsoft.com/office/drawing/2014/main" val="2313255340"/>
                    </a:ext>
                  </a:extLst>
                </a:gridCol>
              </a:tblGrid>
              <a:tr h="146987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6027954"/>
                  </a:ext>
                </a:extLst>
              </a:tr>
              <a:tr h="259446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19.02.2026 - 19.02.2026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384917"/>
                  </a:ext>
                </a:extLst>
              </a:tr>
              <a:tr h="146987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Брой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002953"/>
                  </a:ext>
                </a:extLst>
              </a:tr>
              <a:tr h="82174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3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155,76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217343"/>
                  </a:ext>
                </a:extLst>
              </a:tr>
              <a:tr h="14698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Издръжка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1 889,45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267670"/>
                  </a:ext>
                </a:extLst>
              </a:tr>
              <a:tr h="146987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Общо: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2 045,21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122133"/>
                  </a:ext>
                </a:extLst>
              </a:tr>
              <a:tr h="14698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0802363"/>
                  </a:ext>
                </a:extLst>
              </a:tr>
              <a:tr h="14698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414226"/>
                  </a:ext>
                </a:extLst>
              </a:tr>
              <a:tr h="14698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989729"/>
                  </a:ext>
                </a:extLst>
              </a:tr>
              <a:tr h="14698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7537218"/>
                  </a:ext>
                </a:extLst>
              </a:tr>
              <a:tr h="146987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6078044"/>
                  </a:ext>
                </a:extLst>
              </a:tr>
              <a:tr h="146987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)</a:t>
                      </a:r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19.02.2026 - 19.02.2026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1034051"/>
                  </a:ext>
                </a:extLst>
              </a:tr>
              <a:tr h="146987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153403"/>
                  </a:ext>
                </a:extLst>
              </a:tr>
              <a:tr h="14698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1 661,43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649858"/>
                  </a:ext>
                </a:extLst>
              </a:tr>
              <a:tr h="146987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1 661,43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8788515"/>
                  </a:ext>
                </a:extLst>
              </a:tr>
              <a:tr h="14698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85237"/>
                  </a:ext>
                </a:extLst>
              </a:tr>
              <a:tr h="14698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1644299"/>
                  </a:ext>
                </a:extLst>
              </a:tr>
              <a:tr h="146987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19.02.2026 - 19.02.2026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062087"/>
                  </a:ext>
                </a:extLst>
              </a:tr>
              <a:tr h="146987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Сума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282603"/>
                  </a:ext>
                </a:extLst>
              </a:tr>
              <a:tr h="14698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228,02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941090"/>
                  </a:ext>
                </a:extLst>
              </a:tr>
              <a:tr h="146987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228,02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2964994"/>
                  </a:ext>
                </a:extLst>
              </a:tr>
              <a:tr h="14698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765536"/>
                  </a:ext>
                </a:extLst>
              </a:tr>
              <a:tr h="14698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2650993"/>
                  </a:ext>
                </a:extLst>
              </a:tr>
              <a:tr h="146987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19.02.2026 - 19.02.2026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0997687"/>
                  </a:ext>
                </a:extLst>
              </a:tr>
              <a:tr h="146987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432726"/>
                  </a:ext>
                </a:extLst>
              </a:tr>
              <a:tr h="82174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155,76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495034"/>
                  </a:ext>
                </a:extLst>
              </a:tr>
              <a:tr h="146987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155,76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700561"/>
                  </a:ext>
                </a:extLst>
              </a:tr>
              <a:tr h="14698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609755"/>
                  </a:ext>
                </a:extLst>
              </a:tr>
              <a:tr h="14698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8073" marR="28073" marT="14037" marB="140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370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5255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133</Words>
  <Application>Microsoft Office PowerPoint</Application>
  <PresentationFormat>Widescreen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2026-02-20T05:59:37Z</dcterms:created>
  <dcterms:modified xsi:type="dcterms:W3CDTF">2026-02-20T06:01:08Z</dcterms:modified>
</cp:coreProperties>
</file>