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00756-F4EC-4972-BA89-EDBBE1606211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2CE7-C5C8-4A81-B7EA-7BD67F32D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907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00756-F4EC-4972-BA89-EDBBE1606211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2CE7-C5C8-4A81-B7EA-7BD67F32D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668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00756-F4EC-4972-BA89-EDBBE1606211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2CE7-C5C8-4A81-B7EA-7BD67F32D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134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00756-F4EC-4972-BA89-EDBBE1606211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2CE7-C5C8-4A81-B7EA-7BD67F32D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181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00756-F4EC-4972-BA89-EDBBE1606211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2CE7-C5C8-4A81-B7EA-7BD67F32D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461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00756-F4EC-4972-BA89-EDBBE1606211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2CE7-C5C8-4A81-B7EA-7BD67F32D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722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00756-F4EC-4972-BA89-EDBBE1606211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2CE7-C5C8-4A81-B7EA-7BD67F32D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758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00756-F4EC-4972-BA89-EDBBE1606211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2CE7-C5C8-4A81-B7EA-7BD67F32D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567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00756-F4EC-4972-BA89-EDBBE1606211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2CE7-C5C8-4A81-B7EA-7BD67F32D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06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00756-F4EC-4972-BA89-EDBBE1606211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2CE7-C5C8-4A81-B7EA-7BD67F32D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775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00756-F4EC-4972-BA89-EDBBE1606211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F2CE7-C5C8-4A81-B7EA-7BD67F32D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074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00756-F4EC-4972-BA89-EDBBE1606211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F2CE7-C5C8-4A81-B7EA-7BD67F32D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151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521409"/>
              </p:ext>
            </p:extLst>
          </p:nvPr>
        </p:nvGraphicFramePr>
        <p:xfrm>
          <a:off x="1082182" y="394274"/>
          <a:ext cx="10402345" cy="6000292"/>
        </p:xfrm>
        <a:graphic>
          <a:graphicData uri="http://schemas.openxmlformats.org/drawingml/2006/table">
            <a:tbl>
              <a:tblPr/>
              <a:tblGrid>
                <a:gridCol w="2080469">
                  <a:extLst>
                    <a:ext uri="{9D8B030D-6E8A-4147-A177-3AD203B41FA5}">
                      <a16:colId xmlns:a16="http://schemas.microsoft.com/office/drawing/2014/main" val="3474823652"/>
                    </a:ext>
                  </a:extLst>
                </a:gridCol>
                <a:gridCol w="2080469">
                  <a:extLst>
                    <a:ext uri="{9D8B030D-6E8A-4147-A177-3AD203B41FA5}">
                      <a16:colId xmlns:a16="http://schemas.microsoft.com/office/drawing/2014/main" val="2470934982"/>
                    </a:ext>
                  </a:extLst>
                </a:gridCol>
                <a:gridCol w="2080469">
                  <a:extLst>
                    <a:ext uri="{9D8B030D-6E8A-4147-A177-3AD203B41FA5}">
                      <a16:colId xmlns:a16="http://schemas.microsoft.com/office/drawing/2014/main" val="1260428885"/>
                    </a:ext>
                  </a:extLst>
                </a:gridCol>
                <a:gridCol w="2080469">
                  <a:extLst>
                    <a:ext uri="{9D8B030D-6E8A-4147-A177-3AD203B41FA5}">
                      <a16:colId xmlns:a16="http://schemas.microsoft.com/office/drawing/2014/main" val="3797239050"/>
                    </a:ext>
                  </a:extLst>
                </a:gridCol>
                <a:gridCol w="2080469">
                  <a:extLst>
                    <a:ext uri="{9D8B030D-6E8A-4147-A177-3AD203B41FA5}">
                      <a16:colId xmlns:a16="http://schemas.microsoft.com/office/drawing/2014/main" val="969501247"/>
                    </a:ext>
                  </a:extLst>
                </a:gridCol>
              </a:tblGrid>
              <a:tr h="136063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7230483"/>
                  </a:ext>
                </a:extLst>
              </a:tr>
              <a:tr h="238111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М-во на иновациите и растежа ( 074******* )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18.02.2026 - 18.02.2026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9616550"/>
                  </a:ext>
                </a:extLst>
              </a:tr>
              <a:tr h="13606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843985"/>
                  </a:ext>
                </a:extLst>
              </a:tr>
              <a:tr h="74834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5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627 030,07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49611"/>
                  </a:ext>
                </a:extLst>
              </a:tr>
              <a:tr h="13606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13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81 282,81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3342479"/>
                  </a:ext>
                </a:extLst>
              </a:tr>
              <a:tr h="23811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9 011,91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476160"/>
                  </a:ext>
                </a:extLst>
              </a:tr>
              <a:tr h="13606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28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717 324,79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925488"/>
                  </a:ext>
                </a:extLst>
              </a:tr>
              <a:tr h="13606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0355117"/>
                  </a:ext>
                </a:extLst>
              </a:tr>
              <a:tr h="13606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673140"/>
                  </a:ext>
                </a:extLst>
              </a:tr>
              <a:tr h="13606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5291457"/>
                  </a:ext>
                </a:extLst>
              </a:tr>
              <a:tr h="13606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699719"/>
                  </a:ext>
                </a:extLst>
              </a:tr>
              <a:tr h="136063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6508325"/>
                  </a:ext>
                </a:extLst>
              </a:tr>
              <a:tr h="238111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en-US" sz="800" smtClean="0">
                          <a:effectLst/>
                        </a:rPr>
                        <a:t>*******</a:t>
                      </a:r>
                      <a:r>
                        <a:rPr lang="ru-RU" sz="80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18.02.2026 - 18.02.2026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6010043"/>
                  </a:ext>
                </a:extLst>
              </a:tr>
              <a:tr h="13606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3086"/>
                  </a:ext>
                </a:extLst>
              </a:tr>
              <a:tr h="74834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612 259,87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5704291"/>
                  </a:ext>
                </a:extLst>
              </a:tr>
              <a:tr h="136063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13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81 282,81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885196"/>
                  </a:ext>
                </a:extLst>
              </a:tr>
              <a:tr h="23811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9 011,91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7444557"/>
                  </a:ext>
                </a:extLst>
              </a:tr>
              <a:tr h="13606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26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702 554,59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965039"/>
                  </a:ext>
                </a:extLst>
              </a:tr>
              <a:tr h="13606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925073"/>
                  </a:ext>
                </a:extLst>
              </a:tr>
              <a:tr h="13606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2527226"/>
                  </a:ext>
                </a:extLst>
              </a:tr>
              <a:tr h="136063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НИФ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en-US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18.02.2026 - 18.02.2026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0731362"/>
                  </a:ext>
                </a:extLst>
              </a:tr>
              <a:tr h="136063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096131"/>
                  </a:ext>
                </a:extLst>
              </a:tr>
              <a:tr h="74834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14 770,20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2959460"/>
                  </a:ext>
                </a:extLst>
              </a:tr>
              <a:tr h="136063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14 770,20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42446"/>
                  </a:ext>
                </a:extLst>
              </a:tr>
              <a:tr h="13606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7979276"/>
                  </a:ext>
                </a:extLst>
              </a:tr>
              <a:tr h="136063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5596" marR="25596" marT="12798" marB="127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D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521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4500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151</Words>
  <Application>Microsoft Office PowerPoint</Application>
  <PresentationFormat>Widescreen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2026-02-19T06:15:23Z</dcterms:created>
  <dcterms:modified xsi:type="dcterms:W3CDTF">2026-02-19T06:16:36Z</dcterms:modified>
</cp:coreProperties>
</file>