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EC4DF-7F7D-4BBB-A1A3-F7B341A7D385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158F5-95A7-4812-B80B-6E9E736E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30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EC4DF-7F7D-4BBB-A1A3-F7B341A7D385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158F5-95A7-4812-B80B-6E9E736E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423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EC4DF-7F7D-4BBB-A1A3-F7B341A7D385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158F5-95A7-4812-B80B-6E9E736E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953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EC4DF-7F7D-4BBB-A1A3-F7B341A7D385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158F5-95A7-4812-B80B-6E9E736E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51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EC4DF-7F7D-4BBB-A1A3-F7B341A7D385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158F5-95A7-4812-B80B-6E9E736E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092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EC4DF-7F7D-4BBB-A1A3-F7B341A7D385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158F5-95A7-4812-B80B-6E9E736E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230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EC4DF-7F7D-4BBB-A1A3-F7B341A7D385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158F5-95A7-4812-B80B-6E9E736E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39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EC4DF-7F7D-4BBB-A1A3-F7B341A7D385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158F5-95A7-4812-B80B-6E9E736E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82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EC4DF-7F7D-4BBB-A1A3-F7B341A7D385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158F5-95A7-4812-B80B-6E9E736E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99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EC4DF-7F7D-4BBB-A1A3-F7B341A7D385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158F5-95A7-4812-B80B-6E9E736E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79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EC4DF-7F7D-4BBB-A1A3-F7B341A7D385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158F5-95A7-4812-B80B-6E9E736E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0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EC4DF-7F7D-4BBB-A1A3-F7B341A7D385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158F5-95A7-4812-B80B-6E9E736E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68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212.122.164.250/sebra/dwh/done_payments_old.jsp?bo_code=074*******&amp;date_from=17.02.2026&amp;date_to=17.02.2026&amp;execute=ye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292298"/>
              </p:ext>
            </p:extLst>
          </p:nvPr>
        </p:nvGraphicFramePr>
        <p:xfrm>
          <a:off x="1327868" y="429357"/>
          <a:ext cx="9605176" cy="5545286"/>
        </p:xfrm>
        <a:graphic>
          <a:graphicData uri="http://schemas.openxmlformats.org/drawingml/2006/table">
            <a:tbl>
              <a:tblPr/>
              <a:tblGrid>
                <a:gridCol w="1921035">
                  <a:extLst>
                    <a:ext uri="{9D8B030D-6E8A-4147-A177-3AD203B41FA5}">
                      <a16:colId xmlns:a16="http://schemas.microsoft.com/office/drawing/2014/main" val="1296368945"/>
                    </a:ext>
                  </a:extLst>
                </a:gridCol>
                <a:gridCol w="4284204">
                  <a:extLst>
                    <a:ext uri="{9D8B030D-6E8A-4147-A177-3AD203B41FA5}">
                      <a16:colId xmlns:a16="http://schemas.microsoft.com/office/drawing/2014/main" val="3913102766"/>
                    </a:ext>
                  </a:extLst>
                </a:gridCol>
                <a:gridCol w="699576">
                  <a:extLst>
                    <a:ext uri="{9D8B030D-6E8A-4147-A177-3AD203B41FA5}">
                      <a16:colId xmlns:a16="http://schemas.microsoft.com/office/drawing/2014/main" val="3831522170"/>
                    </a:ext>
                  </a:extLst>
                </a:gridCol>
                <a:gridCol w="779326">
                  <a:extLst>
                    <a:ext uri="{9D8B030D-6E8A-4147-A177-3AD203B41FA5}">
                      <a16:colId xmlns:a16="http://schemas.microsoft.com/office/drawing/2014/main" val="2280087818"/>
                    </a:ext>
                  </a:extLst>
                </a:gridCol>
                <a:gridCol w="1921035">
                  <a:extLst>
                    <a:ext uri="{9D8B030D-6E8A-4147-A177-3AD203B41FA5}">
                      <a16:colId xmlns:a16="http://schemas.microsoft.com/office/drawing/2014/main" val="3817848466"/>
                    </a:ext>
                  </a:extLst>
                </a:gridCol>
              </a:tblGrid>
              <a:tr h="156662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874921"/>
                  </a:ext>
                </a:extLst>
              </a:tr>
              <a:tr h="21714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u="none" strike="noStrike" dirty="0">
                          <a:solidFill>
                            <a:srgbClr val="8B008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М-во на иновациите и растежа ( 074******* )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17.02.2026 - 17.02.2026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782490"/>
                  </a:ext>
                </a:extLst>
              </a:tr>
              <a:tr h="156662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334429"/>
                  </a:ext>
                </a:extLst>
              </a:tr>
              <a:tr h="156662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9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14 841,14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70146"/>
                  </a:ext>
                </a:extLst>
              </a:tr>
              <a:tr h="197897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</a:t>
                      </a:r>
                      <a:r>
                        <a:rPr lang="en-US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715,95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447667"/>
                  </a:ext>
                </a:extLst>
              </a:tr>
              <a:tr h="156662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en-US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6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3 249,87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776975"/>
                  </a:ext>
                </a:extLst>
              </a:tr>
              <a:tr h="185077"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</a:t>
                      </a:r>
                      <a:r>
                        <a:rPr lang="en-US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10 875,32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139"/>
                  </a:ext>
                </a:extLst>
              </a:tr>
              <a:tr h="156662">
                <a:tc gridSpan="5">
                  <a:txBody>
                    <a:bodyPr/>
                    <a:lstStyle/>
                    <a:p>
                      <a:pPr algn="ctr"/>
                      <a:endParaRPr lang="en-US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8571185"/>
                  </a:ext>
                </a:extLst>
              </a:tr>
              <a:tr h="1566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871029"/>
                  </a:ext>
                </a:extLst>
              </a:tr>
              <a:tr h="156662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5046679"/>
                  </a:ext>
                </a:extLst>
              </a:tr>
              <a:tr h="21714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 ( 074******* )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17.02.2026 - 17.02.2026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1812909"/>
                  </a:ext>
                </a:extLst>
              </a:tr>
              <a:tr h="15666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5593622"/>
                  </a:ext>
                </a:extLst>
              </a:tr>
              <a:tr h="156662">
                <a:tc>
                  <a:txBody>
                    <a:bodyPr/>
                    <a:lstStyle/>
                    <a:p>
                      <a:pPr algn="l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318524"/>
                  </a:ext>
                </a:extLst>
              </a:tr>
              <a:tr h="156662">
                <a:tc gridSpan="5"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0718996"/>
                  </a:ext>
                </a:extLst>
              </a:tr>
              <a:tr h="21714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растежа-ЦУ ( </a:t>
                      </a:r>
                      <a:r>
                        <a:rPr lang="ru-RU" sz="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074*******)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17.02.2026 - 17.02.2026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4046883"/>
                  </a:ext>
                </a:extLst>
              </a:tr>
              <a:tr h="15666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998931"/>
                  </a:ext>
                </a:extLst>
              </a:tr>
              <a:tr h="156662">
                <a:tc>
                  <a:txBody>
                    <a:bodyPr/>
                    <a:lstStyle/>
                    <a:p>
                      <a:pPr algn="l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90492"/>
                  </a:ext>
                </a:extLst>
              </a:tr>
              <a:tr h="156662">
                <a:tc gridSpan="5"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290372"/>
                  </a:ext>
                </a:extLst>
              </a:tr>
              <a:tr h="156662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074*********)</a:t>
                      </a:r>
                      <a:endParaRPr lang="bg-BG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17.02.2026 - 17.02.2026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9512715"/>
                  </a:ext>
                </a:extLst>
              </a:tr>
              <a:tr h="15666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496742"/>
                  </a:ext>
                </a:extLst>
              </a:tr>
              <a:tr h="156662">
                <a:tc>
                  <a:txBody>
                    <a:bodyPr/>
                    <a:lstStyle/>
                    <a:p>
                      <a:pPr algn="l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433288"/>
                  </a:ext>
                </a:extLst>
              </a:tr>
              <a:tr h="156662">
                <a:tc gridSpan="5"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974271"/>
                  </a:ext>
                </a:extLst>
              </a:tr>
              <a:tr h="156662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074*******)</a:t>
                      </a:r>
                      <a:endParaRPr lang="bg-BG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17.02.2026 - 17.02.2026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5981556"/>
                  </a:ext>
                </a:extLst>
              </a:tr>
              <a:tr h="15666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432817"/>
                  </a:ext>
                </a:extLst>
              </a:tr>
              <a:tr h="156662">
                <a:tc>
                  <a:txBody>
                    <a:bodyPr/>
                    <a:lstStyle/>
                    <a:p>
                      <a:pPr algn="l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8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14 805,14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030878"/>
                  </a:ext>
                </a:extLst>
              </a:tr>
              <a:tr h="220508">
                <a:tc>
                  <a:txBody>
                    <a:bodyPr/>
                    <a:lstStyle/>
                    <a:p>
                      <a:pPr algn="l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715,95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331144"/>
                  </a:ext>
                </a:extLst>
              </a:tr>
              <a:tr h="156662">
                <a:tc>
                  <a:txBody>
                    <a:bodyPr/>
                    <a:lstStyle/>
                    <a:p>
                      <a:pPr algn="l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3 213,87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0783171"/>
                  </a:ext>
                </a:extLst>
              </a:tr>
              <a:tr h="217148">
                <a:tc>
                  <a:txBody>
                    <a:bodyPr/>
                    <a:lstStyle/>
                    <a:p>
                      <a:pPr algn="l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10 875,32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375794"/>
                  </a:ext>
                </a:extLst>
              </a:tr>
              <a:tr h="156662">
                <a:tc gridSpan="5"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440482"/>
                  </a:ext>
                </a:extLst>
              </a:tr>
              <a:tr h="156662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074*******)</a:t>
                      </a:r>
                      <a:endParaRPr lang="bg-BG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17.02.2026 - 17.02.2026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43907"/>
                  </a:ext>
                </a:extLst>
              </a:tr>
              <a:tr h="15666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9409440"/>
                  </a:ext>
                </a:extLst>
              </a:tr>
              <a:tr h="156662">
                <a:tc>
                  <a:txBody>
                    <a:bodyPr/>
                    <a:lstStyle/>
                    <a:p>
                      <a:pPr algn="l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36,00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824014"/>
                  </a:ext>
                </a:extLst>
              </a:tr>
              <a:tr h="156662">
                <a:tc>
                  <a:txBody>
                    <a:bodyPr/>
                    <a:lstStyle/>
                    <a:p>
                      <a:pPr algn="l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36,00</a:t>
                      </a: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39" marR="20239" marT="10119" marB="101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44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3679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210</Words>
  <Application>Microsoft Office PowerPoint</Application>
  <PresentationFormat>Widescreen</PresentationFormat>
  <Paragraphs>91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SARI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Gergana Koleva</dc:creator>
  <cp:lastModifiedBy>Gergana Koleva</cp:lastModifiedBy>
  <cp:revision>1</cp:revision>
  <dcterms:created xsi:type="dcterms:W3CDTF">2026-02-18T12:00:19Z</dcterms:created>
  <dcterms:modified xsi:type="dcterms:W3CDTF">2026-02-18T12:04:46Z</dcterms:modified>
</cp:coreProperties>
</file>