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37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3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9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8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8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6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6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3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0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04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C341-0955-495C-8DBE-A095D17DEF71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30B4A-B979-43FB-AAFC-07210EE6A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8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120264"/>
              </p:ext>
            </p:extLst>
          </p:nvPr>
        </p:nvGraphicFramePr>
        <p:xfrm>
          <a:off x="1124127" y="687891"/>
          <a:ext cx="10217790" cy="5489074"/>
        </p:xfrm>
        <a:graphic>
          <a:graphicData uri="http://schemas.openxmlformats.org/drawingml/2006/table">
            <a:tbl>
              <a:tblPr/>
              <a:tblGrid>
                <a:gridCol w="2043558">
                  <a:extLst>
                    <a:ext uri="{9D8B030D-6E8A-4147-A177-3AD203B41FA5}">
                      <a16:colId xmlns:a16="http://schemas.microsoft.com/office/drawing/2014/main" val="3494020376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3554576291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511146840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1521025663"/>
                    </a:ext>
                  </a:extLst>
                </a:gridCol>
                <a:gridCol w="2043558">
                  <a:extLst>
                    <a:ext uri="{9D8B030D-6E8A-4147-A177-3AD203B41FA5}">
                      <a16:colId xmlns:a16="http://schemas.microsoft.com/office/drawing/2014/main" val="3350252351"/>
                    </a:ext>
                  </a:extLst>
                </a:gridCol>
              </a:tblGrid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69497"/>
                  </a:ext>
                </a:extLst>
              </a:tr>
              <a:tr h="4574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13.02.2026 - 13.02.2026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399542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022932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47,30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40541"/>
                  </a:ext>
                </a:extLst>
              </a:tr>
              <a:tr h="4574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14 115,24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853525"/>
                  </a:ext>
                </a:extLst>
              </a:tr>
              <a:tr h="26138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14 162,54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250244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047997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593505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947942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742793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683910"/>
                  </a:ext>
                </a:extLst>
              </a:tr>
              <a:tr h="4574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13.02.2026 - 13.02.2026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438529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022827"/>
                  </a:ext>
                </a:extLst>
              </a:tr>
              <a:tr h="26138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47,30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253951"/>
                  </a:ext>
                </a:extLst>
              </a:tr>
              <a:tr h="4574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14 115,24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700047"/>
                  </a:ext>
                </a:extLst>
              </a:tr>
              <a:tr h="26138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14 162,54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750348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970574"/>
                  </a:ext>
                </a:extLst>
              </a:tr>
              <a:tr h="26138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278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98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2026-02-16T05:57:41Z</dcterms:created>
  <dcterms:modified xsi:type="dcterms:W3CDTF">2026-02-16T05:58:34Z</dcterms:modified>
</cp:coreProperties>
</file>