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56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8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50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1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1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1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4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2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99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38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82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76BEF-2DF2-4D2D-93C2-EA98428A4E0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8617D-CB4C-4633-A718-D1222301A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92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335462"/>
              </p:ext>
            </p:extLst>
          </p:nvPr>
        </p:nvGraphicFramePr>
        <p:xfrm>
          <a:off x="1132515" y="696282"/>
          <a:ext cx="10284900" cy="5480684"/>
        </p:xfrm>
        <a:graphic>
          <a:graphicData uri="http://schemas.openxmlformats.org/drawingml/2006/table">
            <a:tbl>
              <a:tblPr/>
              <a:tblGrid>
                <a:gridCol w="2056980">
                  <a:extLst>
                    <a:ext uri="{9D8B030D-6E8A-4147-A177-3AD203B41FA5}">
                      <a16:colId xmlns:a16="http://schemas.microsoft.com/office/drawing/2014/main" val="3348124869"/>
                    </a:ext>
                  </a:extLst>
                </a:gridCol>
                <a:gridCol w="2056980">
                  <a:extLst>
                    <a:ext uri="{9D8B030D-6E8A-4147-A177-3AD203B41FA5}">
                      <a16:colId xmlns:a16="http://schemas.microsoft.com/office/drawing/2014/main" val="1327302859"/>
                    </a:ext>
                  </a:extLst>
                </a:gridCol>
                <a:gridCol w="2056980">
                  <a:extLst>
                    <a:ext uri="{9D8B030D-6E8A-4147-A177-3AD203B41FA5}">
                      <a16:colId xmlns:a16="http://schemas.microsoft.com/office/drawing/2014/main" val="2223675510"/>
                    </a:ext>
                  </a:extLst>
                </a:gridCol>
                <a:gridCol w="2056980">
                  <a:extLst>
                    <a:ext uri="{9D8B030D-6E8A-4147-A177-3AD203B41FA5}">
                      <a16:colId xmlns:a16="http://schemas.microsoft.com/office/drawing/2014/main" val="940747026"/>
                    </a:ext>
                  </a:extLst>
                </a:gridCol>
                <a:gridCol w="2056980">
                  <a:extLst>
                    <a:ext uri="{9D8B030D-6E8A-4147-A177-3AD203B41FA5}">
                      <a16:colId xmlns:a16="http://schemas.microsoft.com/office/drawing/2014/main" val="1934993278"/>
                    </a:ext>
                  </a:extLst>
                </a:gridCol>
              </a:tblGrid>
              <a:tr h="238291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445575"/>
                  </a:ext>
                </a:extLst>
              </a:tr>
              <a:tr h="41700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12.02.2026 - 12.02.2026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189557"/>
                  </a:ext>
                </a:extLst>
              </a:tr>
              <a:tr h="238291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824120"/>
                  </a:ext>
                </a:extLst>
              </a:tr>
              <a:tr h="23829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9 551,07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483394"/>
                  </a:ext>
                </a:extLst>
              </a:tr>
              <a:tr h="23829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104,66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491600"/>
                  </a:ext>
                </a:extLst>
              </a:tr>
              <a:tr h="41700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114 212,80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730182"/>
                  </a:ext>
                </a:extLst>
              </a:tr>
              <a:tr h="238291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123 868,53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437160"/>
                  </a:ext>
                </a:extLst>
              </a:tr>
              <a:tr h="23829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17057"/>
                  </a:ext>
                </a:extLst>
              </a:tr>
              <a:tr h="23829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72495"/>
                  </a:ext>
                </a:extLst>
              </a:tr>
              <a:tr h="23829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625882"/>
                  </a:ext>
                </a:extLst>
              </a:tr>
              <a:tr h="23829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489456"/>
                  </a:ext>
                </a:extLst>
              </a:tr>
              <a:tr h="238291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967081"/>
                  </a:ext>
                </a:extLst>
              </a:tr>
              <a:tr h="41700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ru-RU" sz="80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12.02.2026 - 12.02.2026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605896"/>
                  </a:ext>
                </a:extLst>
              </a:tr>
              <a:tr h="238291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220667"/>
                  </a:ext>
                </a:extLst>
              </a:tr>
              <a:tr h="23829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9 551,07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105479"/>
                  </a:ext>
                </a:extLst>
              </a:tr>
              <a:tr h="23829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104,66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065900"/>
                  </a:ext>
                </a:extLst>
              </a:tr>
              <a:tr h="41700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114 212,80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075288"/>
                  </a:ext>
                </a:extLst>
              </a:tr>
              <a:tr h="238291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123 868,53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865714"/>
                  </a:ext>
                </a:extLst>
              </a:tr>
              <a:tr h="23829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976057"/>
                  </a:ext>
                </a:extLst>
              </a:tr>
              <a:tr h="23829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7297" marR="47297" marT="23649" marB="236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013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14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2026-02-13T05:59:03Z</dcterms:created>
  <dcterms:modified xsi:type="dcterms:W3CDTF">2026-02-13T06:00:10Z</dcterms:modified>
</cp:coreProperties>
</file>