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2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16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0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0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11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30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4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2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8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2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B9BDA-1A3D-45BF-963E-829B67D75B9B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D116D-352B-4809-8781-7A402C3D3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41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990252"/>
              </p:ext>
            </p:extLst>
          </p:nvPr>
        </p:nvGraphicFramePr>
        <p:xfrm>
          <a:off x="1157682" y="645954"/>
          <a:ext cx="10184235" cy="5861130"/>
        </p:xfrm>
        <a:graphic>
          <a:graphicData uri="http://schemas.openxmlformats.org/drawingml/2006/table">
            <a:tbl>
              <a:tblPr/>
              <a:tblGrid>
                <a:gridCol w="2036847">
                  <a:extLst>
                    <a:ext uri="{9D8B030D-6E8A-4147-A177-3AD203B41FA5}">
                      <a16:colId xmlns:a16="http://schemas.microsoft.com/office/drawing/2014/main" val="825932610"/>
                    </a:ext>
                  </a:extLst>
                </a:gridCol>
                <a:gridCol w="2036847">
                  <a:extLst>
                    <a:ext uri="{9D8B030D-6E8A-4147-A177-3AD203B41FA5}">
                      <a16:colId xmlns:a16="http://schemas.microsoft.com/office/drawing/2014/main" val="120576927"/>
                    </a:ext>
                  </a:extLst>
                </a:gridCol>
                <a:gridCol w="2036847">
                  <a:extLst>
                    <a:ext uri="{9D8B030D-6E8A-4147-A177-3AD203B41FA5}">
                      <a16:colId xmlns:a16="http://schemas.microsoft.com/office/drawing/2014/main" val="1602316486"/>
                    </a:ext>
                  </a:extLst>
                </a:gridCol>
                <a:gridCol w="2036847">
                  <a:extLst>
                    <a:ext uri="{9D8B030D-6E8A-4147-A177-3AD203B41FA5}">
                      <a16:colId xmlns:a16="http://schemas.microsoft.com/office/drawing/2014/main" val="3286396423"/>
                    </a:ext>
                  </a:extLst>
                </a:gridCol>
                <a:gridCol w="2036847">
                  <a:extLst>
                    <a:ext uri="{9D8B030D-6E8A-4147-A177-3AD203B41FA5}">
                      <a16:colId xmlns:a16="http://schemas.microsoft.com/office/drawing/2014/main" val="1586679137"/>
                    </a:ext>
                  </a:extLst>
                </a:gridCol>
              </a:tblGrid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13708"/>
                  </a:ext>
                </a:extLst>
              </a:tr>
              <a:tr h="22774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 ( 074******* )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10.02.2026 - 10.02.2026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919066"/>
                  </a:ext>
                </a:extLst>
              </a:tr>
              <a:tr h="13014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747368"/>
                  </a:ext>
                </a:extLst>
              </a:tr>
              <a:tr h="7157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24 473,37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952889"/>
                  </a:ext>
                </a:extLst>
              </a:tr>
              <a:tr h="13014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1 756,43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771065"/>
                  </a:ext>
                </a:extLst>
              </a:tr>
              <a:tr h="22774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41 432,21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322297"/>
                  </a:ext>
                </a:extLst>
              </a:tr>
              <a:tr h="13014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32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67 662,01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54282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246870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708370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677174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827476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800196"/>
                  </a:ext>
                </a:extLst>
              </a:tr>
              <a:tr h="22774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10.02.2026 - 10.02.2026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987839"/>
                  </a:ext>
                </a:extLst>
              </a:tr>
              <a:tr h="13014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581296"/>
                  </a:ext>
                </a:extLst>
              </a:tr>
              <a:tr h="7157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22 962,78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575999"/>
                  </a:ext>
                </a:extLst>
              </a:tr>
              <a:tr h="13014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1 756,43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387076"/>
                  </a:ext>
                </a:extLst>
              </a:tr>
              <a:tr h="22774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41 432,21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170982"/>
                  </a:ext>
                </a:extLst>
              </a:tr>
              <a:tr h="13014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66 151,42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475003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809422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573789"/>
                  </a:ext>
                </a:extLst>
              </a:tr>
              <a:tr h="130141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10.02.2026 - 10.02.2026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915772"/>
                  </a:ext>
                </a:extLst>
              </a:tr>
              <a:tr h="13014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269258"/>
                  </a:ext>
                </a:extLst>
              </a:tr>
              <a:tr h="7157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1 510,59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014499"/>
                  </a:ext>
                </a:extLst>
              </a:tr>
              <a:tr h="13014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1 510,59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068397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347321"/>
                  </a:ext>
                </a:extLst>
              </a:tr>
              <a:tr h="13014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757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764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151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2026-02-11T05:52:47Z</dcterms:created>
  <dcterms:modified xsi:type="dcterms:W3CDTF">2026-02-11T05:53:51Z</dcterms:modified>
</cp:coreProperties>
</file>