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663B-2391-48F7-85B8-0E7881FDD07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1E1C-073B-4E59-9753-8B9278CA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21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663B-2391-48F7-85B8-0E7881FDD07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1E1C-073B-4E59-9753-8B9278CA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0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663B-2391-48F7-85B8-0E7881FDD07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1E1C-073B-4E59-9753-8B9278CA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639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663B-2391-48F7-85B8-0E7881FDD07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1E1C-073B-4E59-9753-8B9278CA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73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663B-2391-48F7-85B8-0E7881FDD07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1E1C-073B-4E59-9753-8B9278CA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62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663B-2391-48F7-85B8-0E7881FDD07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1E1C-073B-4E59-9753-8B9278CA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663B-2391-48F7-85B8-0E7881FDD07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1E1C-073B-4E59-9753-8B9278CA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2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663B-2391-48F7-85B8-0E7881FDD07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1E1C-073B-4E59-9753-8B9278CA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648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663B-2391-48F7-85B8-0E7881FDD07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1E1C-073B-4E59-9753-8B9278CA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28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663B-2391-48F7-85B8-0E7881FDD07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1E1C-073B-4E59-9753-8B9278CA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33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663B-2391-48F7-85B8-0E7881FDD07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1E1C-073B-4E59-9753-8B9278CA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7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A663B-2391-48F7-85B8-0E7881FDD07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61E1C-073B-4E59-9753-8B9278CA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40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392305"/>
              </p:ext>
            </p:extLst>
          </p:nvPr>
        </p:nvGraphicFramePr>
        <p:xfrm>
          <a:off x="1325460" y="679519"/>
          <a:ext cx="10058400" cy="5506232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3111040353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12609956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227622696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1957694977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4262685854"/>
                    </a:ext>
                  </a:extLst>
                </a:gridCol>
              </a:tblGrid>
              <a:tr h="1790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,</a:t>
                      </a:r>
                      <a:endParaRPr lang="bg-BG" sz="800" b="1" dirty="0">
                        <a:solidFill>
                          <a:srgbClr val="4B008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994006"/>
                  </a:ext>
                </a:extLst>
              </a:tr>
              <a:tr h="31348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09.02.2026 - 09.02.2026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58722"/>
                  </a:ext>
                </a:extLst>
              </a:tr>
              <a:tr h="17903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243770"/>
                  </a:ext>
                </a:extLst>
              </a:tr>
              <a:tr h="1790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8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1 986,26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338124"/>
                  </a:ext>
                </a:extLst>
              </a:tr>
              <a:tr h="1790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306,78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1706443"/>
                  </a:ext>
                </a:extLst>
              </a:tr>
              <a:tr h="3134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20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19 903,34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460606"/>
                  </a:ext>
                </a:extLst>
              </a:tr>
              <a:tr h="17903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29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22 196,38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19777"/>
                  </a:ext>
                </a:extLst>
              </a:tr>
              <a:tr h="1790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589269"/>
                  </a:ext>
                </a:extLst>
              </a:tr>
              <a:tr h="1790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723465"/>
                  </a:ext>
                </a:extLst>
              </a:tr>
              <a:tr h="1790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616650"/>
                  </a:ext>
                </a:extLst>
              </a:tr>
              <a:tr h="1790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631141"/>
                  </a:ext>
                </a:extLst>
              </a:tr>
              <a:tr h="17903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685152"/>
                  </a:ext>
                </a:extLst>
              </a:tr>
              <a:tr h="31348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09.02.2026 - 09.02.2026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9062724"/>
                  </a:ext>
                </a:extLst>
              </a:tr>
              <a:tr h="17903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545853"/>
                  </a:ext>
                </a:extLst>
              </a:tr>
              <a:tr h="1790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262,80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239523"/>
                  </a:ext>
                </a:extLst>
              </a:tr>
              <a:tr h="1790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306,78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304689"/>
                  </a:ext>
                </a:extLst>
              </a:tr>
              <a:tr h="3134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19 351,50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920086"/>
                  </a:ext>
                </a:extLst>
              </a:tr>
              <a:tr h="17903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19 921,08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616345"/>
                  </a:ext>
                </a:extLst>
              </a:tr>
              <a:tr h="1790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607834"/>
                  </a:ext>
                </a:extLst>
              </a:tr>
              <a:tr h="1790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260733"/>
                  </a:ext>
                </a:extLst>
              </a:tr>
              <a:tr h="17903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09.02.2026 - 09.02.2026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706676"/>
                  </a:ext>
                </a:extLst>
              </a:tr>
              <a:tr h="17903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763879"/>
                  </a:ext>
                </a:extLst>
              </a:tr>
              <a:tr h="1790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1 723,46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169075"/>
                  </a:ext>
                </a:extLst>
              </a:tr>
              <a:tr h="31348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551,84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52414"/>
                  </a:ext>
                </a:extLst>
              </a:tr>
              <a:tr h="17903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2 275,30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328175"/>
                  </a:ext>
                </a:extLst>
              </a:tr>
              <a:tr h="1790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412536"/>
                  </a:ext>
                </a:extLst>
              </a:tr>
              <a:tr h="1790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124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1556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121</Words>
  <Application>Microsoft Office PowerPoint</Application>
  <PresentationFormat>Widescreen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2026-02-10T06:06:17Z</dcterms:created>
  <dcterms:modified xsi:type="dcterms:W3CDTF">2026-02-10T06:07:57Z</dcterms:modified>
</cp:coreProperties>
</file>