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5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6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6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8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2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2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3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7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2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5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50E24-CE17-4205-9795-541E7549DD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A518-AD86-44D4-8C09-55908B3D2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53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639802"/>
              </p:ext>
            </p:extLst>
          </p:nvPr>
        </p:nvGraphicFramePr>
        <p:xfrm>
          <a:off x="847290" y="654349"/>
          <a:ext cx="10729515" cy="5522622"/>
        </p:xfrm>
        <a:graphic>
          <a:graphicData uri="http://schemas.openxmlformats.org/drawingml/2006/table">
            <a:tbl>
              <a:tblPr/>
              <a:tblGrid>
                <a:gridCol w="2145903">
                  <a:extLst>
                    <a:ext uri="{9D8B030D-6E8A-4147-A177-3AD203B41FA5}">
                      <a16:colId xmlns:a16="http://schemas.microsoft.com/office/drawing/2014/main" val="50837238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361404018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2508548873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4196786240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3009366405"/>
                    </a:ext>
                  </a:extLst>
                </a:gridCol>
              </a:tblGrid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113251"/>
                  </a:ext>
                </a:extLst>
              </a:tr>
              <a:tr h="28425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06.02.2026 - 06.02.2026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750147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231878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5 676,38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21187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15,34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054321"/>
                  </a:ext>
                </a:extLst>
              </a:tr>
              <a:tr h="2842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17 190,27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325727"/>
                  </a:ext>
                </a:extLst>
              </a:tr>
              <a:tr h="16243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Общо: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22 881,99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567620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633640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1321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370630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235159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572364"/>
                  </a:ext>
                </a:extLst>
              </a:tr>
              <a:tr h="28425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06.02.2026 - 06.02.2026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311014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786935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2 257,64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770654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15,34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53266"/>
                  </a:ext>
                </a:extLst>
              </a:tr>
              <a:tr h="2842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17 190,27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532292"/>
                  </a:ext>
                </a:extLst>
              </a:tr>
              <a:tr h="16243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19 463,25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553729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803749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447562"/>
                  </a:ext>
                </a:extLst>
              </a:tr>
              <a:tr h="16243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06.02.2026 - 06.02.2026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991138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818795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3 384,38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169418"/>
                  </a:ext>
                </a:extLst>
              </a:tr>
              <a:tr h="16243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3 384,38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72076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703245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148182"/>
                  </a:ext>
                </a:extLst>
              </a:tr>
              <a:tr h="16243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06.02.2026 - 06.02.2026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160313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629846"/>
                  </a:ext>
                </a:extLst>
              </a:tr>
              <a:tr h="16243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34,36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708937"/>
                  </a:ext>
                </a:extLst>
              </a:tr>
              <a:tr h="16243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34,36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39058"/>
                  </a:ext>
                </a:extLst>
              </a:tr>
              <a:tr h="1624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995" marR="31995" marT="15998" marB="159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664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29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138</Words>
  <Application>Microsoft Office PowerPoint</Application>
  <PresentationFormat>Widescreen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2026-02-09T05:57:58Z</dcterms:created>
  <dcterms:modified xsi:type="dcterms:W3CDTF">2026-02-09T05:59:22Z</dcterms:modified>
</cp:coreProperties>
</file>