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0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2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9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9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6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6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8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7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AE7F9-6DD5-4324-9CDF-CC51C7D307A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9C7A2-B62A-4821-B47E-CA0C3F81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6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101118"/>
              </p:ext>
            </p:extLst>
          </p:nvPr>
        </p:nvGraphicFramePr>
        <p:xfrm>
          <a:off x="1040235" y="453008"/>
          <a:ext cx="10133900" cy="6230290"/>
        </p:xfrm>
        <a:graphic>
          <a:graphicData uri="http://schemas.openxmlformats.org/drawingml/2006/table">
            <a:tbl>
              <a:tblPr/>
              <a:tblGrid>
                <a:gridCol w="2026780">
                  <a:extLst>
                    <a:ext uri="{9D8B030D-6E8A-4147-A177-3AD203B41FA5}">
                      <a16:colId xmlns:a16="http://schemas.microsoft.com/office/drawing/2014/main" val="2939124660"/>
                    </a:ext>
                  </a:extLst>
                </a:gridCol>
                <a:gridCol w="2026780">
                  <a:extLst>
                    <a:ext uri="{9D8B030D-6E8A-4147-A177-3AD203B41FA5}">
                      <a16:colId xmlns:a16="http://schemas.microsoft.com/office/drawing/2014/main" val="3980521466"/>
                    </a:ext>
                  </a:extLst>
                </a:gridCol>
                <a:gridCol w="2026780">
                  <a:extLst>
                    <a:ext uri="{9D8B030D-6E8A-4147-A177-3AD203B41FA5}">
                      <a16:colId xmlns:a16="http://schemas.microsoft.com/office/drawing/2014/main" val="576688630"/>
                    </a:ext>
                  </a:extLst>
                </a:gridCol>
                <a:gridCol w="2026780">
                  <a:extLst>
                    <a:ext uri="{9D8B030D-6E8A-4147-A177-3AD203B41FA5}">
                      <a16:colId xmlns:a16="http://schemas.microsoft.com/office/drawing/2014/main" val="2008440422"/>
                    </a:ext>
                  </a:extLst>
                </a:gridCol>
                <a:gridCol w="2026780">
                  <a:extLst>
                    <a:ext uri="{9D8B030D-6E8A-4147-A177-3AD203B41FA5}">
                      <a16:colId xmlns:a16="http://schemas.microsoft.com/office/drawing/2014/main" val="3595758412"/>
                    </a:ext>
                  </a:extLst>
                </a:gridCol>
              </a:tblGrid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41345"/>
                  </a:ext>
                </a:extLst>
              </a:tr>
              <a:tr h="1559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05.02.2026 - 05.02.2026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017194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647881"/>
                  </a:ext>
                </a:extLst>
              </a:tr>
              <a:tr h="49191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1 418,81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852031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840,52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869804"/>
                  </a:ext>
                </a:extLst>
              </a:tr>
              <a:tr h="1559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87,23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893500"/>
                  </a:ext>
                </a:extLst>
              </a:tr>
              <a:tr h="3575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96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1 022,59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042018"/>
                  </a:ext>
                </a:extLst>
              </a:tr>
              <a:tr h="13700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3 369,15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386638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93776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132794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095551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299563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61585"/>
                  </a:ext>
                </a:extLst>
              </a:tr>
              <a:tr h="1559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05.02.2026 - 05.02.2026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080279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39154"/>
                  </a:ext>
                </a:extLst>
              </a:tr>
              <a:tr h="3575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96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0,00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317976"/>
                  </a:ext>
                </a:extLst>
              </a:tr>
              <a:tr h="13700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0,00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11111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789291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66110"/>
                  </a:ext>
                </a:extLst>
              </a:tr>
              <a:tr h="1559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05.02.2026 - 05.02.2026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596273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252217"/>
                  </a:ext>
                </a:extLst>
              </a:tr>
              <a:tr h="49191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1 418,81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897852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576,02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739387"/>
                  </a:ext>
                </a:extLst>
              </a:tr>
              <a:tr h="1559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87,23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251188"/>
                  </a:ext>
                </a:extLst>
              </a:tr>
              <a:tr h="3575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96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1 022,59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697968"/>
                  </a:ext>
                </a:extLst>
              </a:tr>
              <a:tr h="13700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3 104,65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743554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048662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536786"/>
                  </a:ext>
                </a:extLst>
              </a:tr>
              <a:tr h="13700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05.02.2026 - 05.02.2026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119196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784791"/>
                  </a:ext>
                </a:extLst>
              </a:tr>
              <a:tr h="1370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264,50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508710"/>
                  </a:ext>
                </a:extLst>
              </a:tr>
              <a:tr h="13700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264,50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552624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466746"/>
                  </a:ext>
                </a:extLst>
              </a:tr>
              <a:tr h="1370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D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118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436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Office PowerPoint</Application>
  <PresentationFormat>Widescreen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2026-02-06T05:53:42Z</dcterms:created>
  <dcterms:modified xsi:type="dcterms:W3CDTF">2026-02-06T05:55:06Z</dcterms:modified>
</cp:coreProperties>
</file>