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3D2D-75D2-482B-985A-D2C044837005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EB953-26C1-4304-A5B8-45D22317D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512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3D2D-75D2-482B-985A-D2C044837005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EB953-26C1-4304-A5B8-45D22317D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829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3D2D-75D2-482B-985A-D2C044837005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EB953-26C1-4304-A5B8-45D22317D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103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3D2D-75D2-482B-985A-D2C044837005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EB953-26C1-4304-A5B8-45D22317D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965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3D2D-75D2-482B-985A-D2C044837005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EB953-26C1-4304-A5B8-45D22317D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534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3D2D-75D2-482B-985A-D2C044837005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EB953-26C1-4304-A5B8-45D22317D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3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3D2D-75D2-482B-985A-D2C044837005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EB953-26C1-4304-A5B8-45D22317D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105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3D2D-75D2-482B-985A-D2C044837005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EB953-26C1-4304-A5B8-45D22317D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450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3D2D-75D2-482B-985A-D2C044837005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EB953-26C1-4304-A5B8-45D22317D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90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3D2D-75D2-482B-985A-D2C044837005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EB953-26C1-4304-A5B8-45D22317D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451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3D2D-75D2-482B-985A-D2C044837005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EB953-26C1-4304-A5B8-45D22317D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97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03D2D-75D2-482B-985A-D2C044837005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EB953-26C1-4304-A5B8-45D22317D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869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716794"/>
              </p:ext>
            </p:extLst>
          </p:nvPr>
        </p:nvGraphicFramePr>
        <p:xfrm>
          <a:off x="964732" y="620784"/>
          <a:ext cx="10276515" cy="5556177"/>
        </p:xfrm>
        <a:graphic>
          <a:graphicData uri="http://schemas.openxmlformats.org/drawingml/2006/table">
            <a:tbl>
              <a:tblPr/>
              <a:tblGrid>
                <a:gridCol w="2055303">
                  <a:extLst>
                    <a:ext uri="{9D8B030D-6E8A-4147-A177-3AD203B41FA5}">
                      <a16:colId xmlns:a16="http://schemas.microsoft.com/office/drawing/2014/main" val="2468621440"/>
                    </a:ext>
                  </a:extLst>
                </a:gridCol>
                <a:gridCol w="2055303">
                  <a:extLst>
                    <a:ext uri="{9D8B030D-6E8A-4147-A177-3AD203B41FA5}">
                      <a16:colId xmlns:a16="http://schemas.microsoft.com/office/drawing/2014/main" val="2673528638"/>
                    </a:ext>
                  </a:extLst>
                </a:gridCol>
                <a:gridCol w="2055303">
                  <a:extLst>
                    <a:ext uri="{9D8B030D-6E8A-4147-A177-3AD203B41FA5}">
                      <a16:colId xmlns:a16="http://schemas.microsoft.com/office/drawing/2014/main" val="3389468773"/>
                    </a:ext>
                  </a:extLst>
                </a:gridCol>
                <a:gridCol w="2055303">
                  <a:extLst>
                    <a:ext uri="{9D8B030D-6E8A-4147-A177-3AD203B41FA5}">
                      <a16:colId xmlns:a16="http://schemas.microsoft.com/office/drawing/2014/main" val="2491848438"/>
                    </a:ext>
                  </a:extLst>
                </a:gridCol>
                <a:gridCol w="2055303">
                  <a:extLst>
                    <a:ext uri="{9D8B030D-6E8A-4147-A177-3AD203B41FA5}">
                      <a16:colId xmlns:a16="http://schemas.microsoft.com/office/drawing/2014/main" val="221983113"/>
                    </a:ext>
                  </a:extLst>
                </a:gridCol>
              </a:tblGrid>
              <a:tr h="213699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622928"/>
                  </a:ext>
                </a:extLst>
              </a:tr>
              <a:tr h="373974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М-во на иновациите и растежа ( 074******* )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04.02.2026 - 04.02.2026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192285"/>
                  </a:ext>
                </a:extLst>
              </a:tr>
              <a:tr h="213699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777234"/>
                  </a:ext>
                </a:extLst>
              </a:tr>
              <a:tr h="21369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869,22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213899"/>
                  </a:ext>
                </a:extLst>
              </a:tr>
              <a:tr h="37397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4 876,09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307636"/>
                  </a:ext>
                </a:extLst>
              </a:tr>
              <a:tr h="213699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5 745,31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612017"/>
                  </a:ext>
                </a:extLst>
              </a:tr>
              <a:tr h="21369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9031088"/>
                  </a:ext>
                </a:extLst>
              </a:tr>
              <a:tr h="21369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765899"/>
                  </a:ext>
                </a:extLst>
              </a:tr>
              <a:tr h="21369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631635"/>
                  </a:ext>
                </a:extLst>
              </a:tr>
              <a:tr h="21369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397876"/>
                  </a:ext>
                </a:extLst>
              </a:tr>
              <a:tr h="213699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5372498"/>
                  </a:ext>
                </a:extLst>
              </a:tr>
              <a:tr h="373974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</a:t>
                      </a:r>
                      <a:r>
                        <a:rPr lang="ru-RU" sz="80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04.02.2026 - 04.02.2026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8909132"/>
                  </a:ext>
                </a:extLst>
              </a:tr>
              <a:tr h="213699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586195"/>
                  </a:ext>
                </a:extLst>
              </a:tr>
              <a:tr h="37397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4 876,09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7575404"/>
                  </a:ext>
                </a:extLst>
              </a:tr>
              <a:tr h="213699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4 876,09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004135"/>
                  </a:ext>
                </a:extLst>
              </a:tr>
              <a:tr h="21369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132286"/>
                  </a:ext>
                </a:extLst>
              </a:tr>
              <a:tr h="21369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829349"/>
                  </a:ext>
                </a:extLst>
              </a:tr>
              <a:tr h="213699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04.02.2026 - 04.02.2026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6883451"/>
                  </a:ext>
                </a:extLst>
              </a:tr>
              <a:tr h="213699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189717"/>
                  </a:ext>
                </a:extLst>
              </a:tr>
              <a:tr h="21369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869,22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71752"/>
                  </a:ext>
                </a:extLst>
              </a:tr>
              <a:tr h="213699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869,22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819907"/>
                  </a:ext>
                </a:extLst>
              </a:tr>
              <a:tr h="21369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9618472"/>
                  </a:ext>
                </a:extLst>
              </a:tr>
              <a:tr h="21369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5994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2287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2026-02-05T06:12:17Z</dcterms:created>
  <dcterms:modified xsi:type="dcterms:W3CDTF">2026-02-05T06:13:10Z</dcterms:modified>
</cp:coreProperties>
</file>