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0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8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5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5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5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1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9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0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4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0C13A-0C27-490C-8F62-C9980A14C70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E600E-E4FF-46C5-8541-C5F664AC5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2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02555"/>
              </p:ext>
            </p:extLst>
          </p:nvPr>
        </p:nvGraphicFramePr>
        <p:xfrm>
          <a:off x="1065401" y="327160"/>
          <a:ext cx="10167460" cy="6316913"/>
        </p:xfrm>
        <a:graphic>
          <a:graphicData uri="http://schemas.openxmlformats.org/drawingml/2006/table">
            <a:tbl>
              <a:tblPr/>
              <a:tblGrid>
                <a:gridCol w="2033492">
                  <a:extLst>
                    <a:ext uri="{9D8B030D-6E8A-4147-A177-3AD203B41FA5}">
                      <a16:colId xmlns:a16="http://schemas.microsoft.com/office/drawing/2014/main" val="2689157714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2621809865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2334732158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2981141575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144517044"/>
                    </a:ext>
                  </a:extLst>
                </a:gridCol>
              </a:tblGrid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424340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03.02.2026 - 03.02.2026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04084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93973"/>
                  </a:ext>
                </a:extLst>
              </a:tr>
              <a:tr h="4421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719,42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10497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3 926,78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9416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20 562,98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880125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25 209,18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110028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45914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512375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266284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274865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107286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03.02.2026 - 03.02.2026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60143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771395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610,48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307432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562,98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137445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1 173,46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738967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696574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27757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03.02.2026 - 03.02.2026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835680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242753"/>
                  </a:ext>
                </a:extLst>
              </a:tr>
              <a:tr h="4421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26103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156497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223682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391850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03.02.2026 - 03.02.2026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12907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98188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3 076,30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200210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20 000,00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003006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23 076,30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091663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158853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639471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03.02.2026 - 03.02.2026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746856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35927"/>
                  </a:ext>
                </a:extLst>
              </a:tr>
              <a:tr h="4421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709,42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21943"/>
                  </a:ext>
                </a:extLst>
              </a:tr>
              <a:tr h="1425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650582"/>
                  </a:ext>
                </a:extLst>
              </a:tr>
              <a:tr h="1425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949,42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684024"/>
                  </a:ext>
                </a:extLst>
              </a:tr>
              <a:tr h="142588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123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020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201</Words>
  <Application>Microsoft Office PowerPoint</Application>
  <PresentationFormat>Widescreen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2026-02-04T05:52:21Z</dcterms:created>
  <dcterms:modified xsi:type="dcterms:W3CDTF">2026-02-04T05:54:27Z</dcterms:modified>
</cp:coreProperties>
</file>