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10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2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0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6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1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4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4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7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8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7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1DBF4-9503-4B9D-80BB-87CEEE973B20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0D8EE-BEA8-41CA-BABE-2AE3D0895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1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902553"/>
              </p:ext>
            </p:extLst>
          </p:nvPr>
        </p:nvGraphicFramePr>
        <p:xfrm>
          <a:off x="1174457" y="671118"/>
          <a:ext cx="10091960" cy="5688632"/>
        </p:xfrm>
        <a:graphic>
          <a:graphicData uri="http://schemas.openxmlformats.org/drawingml/2006/table">
            <a:tbl>
              <a:tblPr/>
              <a:tblGrid>
                <a:gridCol w="2018392">
                  <a:extLst>
                    <a:ext uri="{9D8B030D-6E8A-4147-A177-3AD203B41FA5}">
                      <a16:colId xmlns:a16="http://schemas.microsoft.com/office/drawing/2014/main" val="1090394215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621208271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2239007878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645254382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3053667446"/>
                    </a:ext>
                  </a:extLst>
                </a:gridCol>
              </a:tblGrid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77995"/>
                  </a:ext>
                </a:extLst>
              </a:tr>
              <a:tr h="25938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29.01.2026 - 29.01.2026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81267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317905"/>
                  </a:ext>
                </a:extLst>
              </a:tr>
              <a:tr h="8200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49 543,25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164386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321,92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82950"/>
                  </a:ext>
                </a:extLst>
              </a:tr>
              <a:tr h="25938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550,32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267300"/>
                  </a:ext>
                </a:extLst>
              </a:tr>
              <a:tr h="1472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50 415,49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30341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202612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874640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986720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762433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842667"/>
                  </a:ext>
                </a:extLst>
              </a:tr>
              <a:tr h="25938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29.01.2026 - 29.01.2026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265899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275816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144,18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212506"/>
                  </a:ext>
                </a:extLst>
              </a:tr>
              <a:tr h="25938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550,32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408690"/>
                  </a:ext>
                </a:extLst>
              </a:tr>
              <a:tr h="1472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694,50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564764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91246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892594"/>
                  </a:ext>
                </a:extLst>
              </a:tr>
              <a:tr h="14724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29.01.2026 - 29.01.2026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748496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221843"/>
                  </a:ext>
                </a:extLst>
              </a:tr>
              <a:tr h="8200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49 543,25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52239"/>
                  </a:ext>
                </a:extLst>
              </a:tr>
              <a:tr h="1472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177,74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20950"/>
                  </a:ext>
                </a:extLst>
              </a:tr>
              <a:tr h="14724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49 720,99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570173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86412"/>
                  </a:ext>
                </a:extLst>
              </a:tr>
              <a:tr h="1472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909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8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2026-01-30T06:06:37Z</dcterms:created>
  <dcterms:modified xsi:type="dcterms:W3CDTF">2026-01-30T06:08:03Z</dcterms:modified>
</cp:coreProperties>
</file>