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1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6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3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6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23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3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07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3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8F975-DDCC-4C05-9AD4-FDB20F2AFA3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17B5B-0A64-4409-8A6C-4F66B2B3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1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00100"/>
              </p:ext>
            </p:extLst>
          </p:nvPr>
        </p:nvGraphicFramePr>
        <p:xfrm>
          <a:off x="906012" y="629183"/>
          <a:ext cx="10402350" cy="5547780"/>
        </p:xfrm>
        <a:graphic>
          <a:graphicData uri="http://schemas.openxmlformats.org/drawingml/2006/table">
            <a:tbl>
              <a:tblPr/>
              <a:tblGrid>
                <a:gridCol w="2080470">
                  <a:extLst>
                    <a:ext uri="{9D8B030D-6E8A-4147-A177-3AD203B41FA5}">
                      <a16:colId xmlns:a16="http://schemas.microsoft.com/office/drawing/2014/main" val="1854920256"/>
                    </a:ext>
                  </a:extLst>
                </a:gridCol>
                <a:gridCol w="2080470">
                  <a:extLst>
                    <a:ext uri="{9D8B030D-6E8A-4147-A177-3AD203B41FA5}">
                      <a16:colId xmlns:a16="http://schemas.microsoft.com/office/drawing/2014/main" val="639139649"/>
                    </a:ext>
                  </a:extLst>
                </a:gridCol>
                <a:gridCol w="2080470">
                  <a:extLst>
                    <a:ext uri="{9D8B030D-6E8A-4147-A177-3AD203B41FA5}">
                      <a16:colId xmlns:a16="http://schemas.microsoft.com/office/drawing/2014/main" val="1618493306"/>
                    </a:ext>
                  </a:extLst>
                </a:gridCol>
                <a:gridCol w="2080470">
                  <a:extLst>
                    <a:ext uri="{9D8B030D-6E8A-4147-A177-3AD203B41FA5}">
                      <a16:colId xmlns:a16="http://schemas.microsoft.com/office/drawing/2014/main" val="2390036449"/>
                    </a:ext>
                  </a:extLst>
                </a:gridCol>
                <a:gridCol w="2080470">
                  <a:extLst>
                    <a:ext uri="{9D8B030D-6E8A-4147-A177-3AD203B41FA5}">
                      <a16:colId xmlns:a16="http://schemas.microsoft.com/office/drawing/2014/main" val="1773953542"/>
                    </a:ext>
                  </a:extLst>
                </a:gridCol>
              </a:tblGrid>
              <a:tr h="21337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935036"/>
                  </a:ext>
                </a:extLst>
              </a:tr>
              <a:tr h="37340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28.01.2026 - 28.01.2026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330127"/>
                  </a:ext>
                </a:extLst>
              </a:tr>
              <a:tr h="21337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859310"/>
                  </a:ext>
                </a:extLst>
              </a:tr>
              <a:tr h="21337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1 483,59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783335"/>
                  </a:ext>
                </a:extLst>
              </a:tr>
              <a:tr h="37340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10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18 624,96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815883"/>
                  </a:ext>
                </a:extLst>
              </a:tr>
              <a:tr h="21337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20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20 108,55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027978"/>
                  </a:ext>
                </a:extLst>
              </a:tr>
              <a:tr h="2133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405493"/>
                  </a:ext>
                </a:extLst>
              </a:tr>
              <a:tr h="2133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483995"/>
                  </a:ext>
                </a:extLst>
              </a:tr>
              <a:tr h="2133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591945"/>
                  </a:ext>
                </a:extLst>
              </a:tr>
              <a:tr h="2133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791150"/>
                  </a:ext>
                </a:extLst>
              </a:tr>
              <a:tr h="21337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797224"/>
                  </a:ext>
                </a:extLst>
              </a:tr>
              <a:tr h="37340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28.01.2026 - 28.01.2026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085239"/>
                  </a:ext>
                </a:extLst>
              </a:tr>
              <a:tr h="21337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44989"/>
                  </a:ext>
                </a:extLst>
              </a:tr>
              <a:tr h="21337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165,77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245852"/>
                  </a:ext>
                </a:extLst>
              </a:tr>
              <a:tr h="37340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18 624,96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803434"/>
                  </a:ext>
                </a:extLst>
              </a:tr>
              <a:tr h="21337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18 790,73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133402"/>
                  </a:ext>
                </a:extLst>
              </a:tr>
              <a:tr h="2133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253094"/>
                  </a:ext>
                </a:extLst>
              </a:tr>
              <a:tr h="2133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528946"/>
                  </a:ext>
                </a:extLst>
              </a:tr>
              <a:tr h="21337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28.01.2026 - 28.01.2026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566822"/>
                  </a:ext>
                </a:extLst>
              </a:tr>
              <a:tr h="21337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145119"/>
                  </a:ext>
                </a:extLst>
              </a:tr>
              <a:tr h="21337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1 317,82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007089"/>
                  </a:ext>
                </a:extLst>
              </a:tr>
              <a:tr h="21337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1 317,82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827977"/>
                  </a:ext>
                </a:extLst>
              </a:tr>
              <a:tr h="2133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210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6102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2026-01-29T13:28:11Z</dcterms:created>
  <dcterms:modified xsi:type="dcterms:W3CDTF">2026-01-29T13:29:05Z</dcterms:modified>
</cp:coreProperties>
</file>