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4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8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1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4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4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83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7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5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2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D1ACC-7CCC-4C44-9C63-5272C735094D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C8C22-2CBC-4015-9C0D-331F1AB5D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5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408569"/>
              </p:ext>
            </p:extLst>
          </p:nvPr>
        </p:nvGraphicFramePr>
        <p:xfrm>
          <a:off x="1149293" y="578837"/>
          <a:ext cx="10033230" cy="5598128"/>
        </p:xfrm>
        <a:graphic>
          <a:graphicData uri="http://schemas.openxmlformats.org/drawingml/2006/table">
            <a:tbl>
              <a:tblPr/>
              <a:tblGrid>
                <a:gridCol w="2006646">
                  <a:extLst>
                    <a:ext uri="{9D8B030D-6E8A-4147-A177-3AD203B41FA5}">
                      <a16:colId xmlns:a16="http://schemas.microsoft.com/office/drawing/2014/main" val="3277784563"/>
                    </a:ext>
                  </a:extLst>
                </a:gridCol>
                <a:gridCol w="2006646">
                  <a:extLst>
                    <a:ext uri="{9D8B030D-6E8A-4147-A177-3AD203B41FA5}">
                      <a16:colId xmlns:a16="http://schemas.microsoft.com/office/drawing/2014/main" val="3646945661"/>
                    </a:ext>
                  </a:extLst>
                </a:gridCol>
                <a:gridCol w="2006646">
                  <a:extLst>
                    <a:ext uri="{9D8B030D-6E8A-4147-A177-3AD203B41FA5}">
                      <a16:colId xmlns:a16="http://schemas.microsoft.com/office/drawing/2014/main" val="898484194"/>
                    </a:ext>
                  </a:extLst>
                </a:gridCol>
                <a:gridCol w="2006646">
                  <a:extLst>
                    <a:ext uri="{9D8B030D-6E8A-4147-A177-3AD203B41FA5}">
                      <a16:colId xmlns:a16="http://schemas.microsoft.com/office/drawing/2014/main" val="2156830153"/>
                    </a:ext>
                  </a:extLst>
                </a:gridCol>
                <a:gridCol w="2006646">
                  <a:extLst>
                    <a:ext uri="{9D8B030D-6E8A-4147-A177-3AD203B41FA5}">
                      <a16:colId xmlns:a16="http://schemas.microsoft.com/office/drawing/2014/main" val="1261187985"/>
                    </a:ext>
                  </a:extLst>
                </a:gridCol>
              </a:tblGrid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812245"/>
                  </a:ext>
                </a:extLst>
              </a:tr>
              <a:tr h="46650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27.01.2026 - 27.01.2026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456893"/>
                  </a:ext>
                </a:extLst>
              </a:tr>
              <a:tr h="2665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624877"/>
                  </a:ext>
                </a:extLst>
              </a:tr>
              <a:tr h="2665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3 219,52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492444"/>
                  </a:ext>
                </a:extLst>
              </a:tr>
              <a:tr h="4665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957,31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486930"/>
                  </a:ext>
                </a:extLst>
              </a:tr>
              <a:tr h="2665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4 176,83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766421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270633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053197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51417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19949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868523"/>
                  </a:ext>
                </a:extLst>
              </a:tr>
              <a:tr h="466509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27.01.2026 - 27.01.2026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038476"/>
                  </a:ext>
                </a:extLst>
              </a:tr>
              <a:tr h="2665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375424"/>
                  </a:ext>
                </a:extLst>
              </a:tr>
              <a:tr h="2665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3 219,52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081032"/>
                  </a:ext>
                </a:extLst>
              </a:tr>
              <a:tr h="4665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957,31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32899"/>
                  </a:ext>
                </a:extLst>
              </a:tr>
              <a:tr h="2665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4 176,83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832542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163092"/>
                  </a:ext>
                </a:extLst>
              </a:tr>
              <a:tr h="2665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49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52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2026-01-28T06:05:00Z</dcterms:created>
  <dcterms:modified xsi:type="dcterms:W3CDTF">2026-01-28T06:05:38Z</dcterms:modified>
</cp:coreProperties>
</file>