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000B2-4BBA-49FF-B77C-E51D06DCD585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D746-C2D5-4FBB-BE3F-157D608B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8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000B2-4BBA-49FF-B77C-E51D06DCD585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D746-C2D5-4FBB-BE3F-157D608B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30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000B2-4BBA-49FF-B77C-E51D06DCD585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D746-C2D5-4FBB-BE3F-157D608B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6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000B2-4BBA-49FF-B77C-E51D06DCD585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D746-C2D5-4FBB-BE3F-157D608B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0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000B2-4BBA-49FF-B77C-E51D06DCD585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D746-C2D5-4FBB-BE3F-157D608B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8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000B2-4BBA-49FF-B77C-E51D06DCD585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D746-C2D5-4FBB-BE3F-157D608B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5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000B2-4BBA-49FF-B77C-E51D06DCD585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D746-C2D5-4FBB-BE3F-157D608B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30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000B2-4BBA-49FF-B77C-E51D06DCD585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D746-C2D5-4FBB-BE3F-157D608B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64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000B2-4BBA-49FF-B77C-E51D06DCD585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D746-C2D5-4FBB-BE3F-157D608B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4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000B2-4BBA-49FF-B77C-E51D06DCD585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D746-C2D5-4FBB-BE3F-157D608B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07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000B2-4BBA-49FF-B77C-E51D06DCD585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7D746-C2D5-4FBB-BE3F-157D608B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409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000B2-4BBA-49FF-B77C-E51D06DCD585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7D746-C2D5-4FBB-BE3F-157D608B4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6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118334"/>
              </p:ext>
            </p:extLst>
          </p:nvPr>
        </p:nvGraphicFramePr>
        <p:xfrm>
          <a:off x="1090567" y="696289"/>
          <a:ext cx="10091960" cy="5480673"/>
        </p:xfrm>
        <a:graphic>
          <a:graphicData uri="http://schemas.openxmlformats.org/drawingml/2006/table">
            <a:tbl>
              <a:tblPr/>
              <a:tblGrid>
                <a:gridCol w="2018392">
                  <a:extLst>
                    <a:ext uri="{9D8B030D-6E8A-4147-A177-3AD203B41FA5}">
                      <a16:colId xmlns:a16="http://schemas.microsoft.com/office/drawing/2014/main" val="2778118860"/>
                    </a:ext>
                  </a:extLst>
                </a:gridCol>
                <a:gridCol w="2018392">
                  <a:extLst>
                    <a:ext uri="{9D8B030D-6E8A-4147-A177-3AD203B41FA5}">
                      <a16:colId xmlns:a16="http://schemas.microsoft.com/office/drawing/2014/main" val="4175621105"/>
                    </a:ext>
                  </a:extLst>
                </a:gridCol>
                <a:gridCol w="2018392">
                  <a:extLst>
                    <a:ext uri="{9D8B030D-6E8A-4147-A177-3AD203B41FA5}">
                      <a16:colId xmlns:a16="http://schemas.microsoft.com/office/drawing/2014/main" val="2072783587"/>
                    </a:ext>
                  </a:extLst>
                </a:gridCol>
                <a:gridCol w="2018392">
                  <a:extLst>
                    <a:ext uri="{9D8B030D-6E8A-4147-A177-3AD203B41FA5}">
                      <a16:colId xmlns:a16="http://schemas.microsoft.com/office/drawing/2014/main" val="502757936"/>
                    </a:ext>
                  </a:extLst>
                </a:gridCol>
                <a:gridCol w="2018392">
                  <a:extLst>
                    <a:ext uri="{9D8B030D-6E8A-4147-A177-3AD203B41FA5}">
                      <a16:colId xmlns:a16="http://schemas.microsoft.com/office/drawing/2014/main" val="262000018"/>
                    </a:ext>
                  </a:extLst>
                </a:gridCol>
              </a:tblGrid>
              <a:tr h="21079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362307"/>
                  </a:ext>
                </a:extLst>
              </a:tr>
              <a:tr h="368892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М-во на иновациите и растежа ( 074******* )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26.01.2026 - 26.01.2026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939944"/>
                  </a:ext>
                </a:extLst>
              </a:tr>
              <a:tr h="21079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201532"/>
                  </a:ext>
                </a:extLst>
              </a:tr>
              <a:tr h="21079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222,41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544421"/>
                  </a:ext>
                </a:extLst>
              </a:tr>
              <a:tr h="36889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15 190,38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893545"/>
                  </a:ext>
                </a:extLst>
              </a:tr>
              <a:tr h="21079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15 412,79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303059"/>
                  </a:ext>
                </a:extLst>
              </a:tr>
              <a:tr h="2107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4121016"/>
                  </a:ext>
                </a:extLst>
              </a:tr>
              <a:tr h="2107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9667836"/>
                  </a:ext>
                </a:extLst>
              </a:tr>
              <a:tr h="2107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807951"/>
                  </a:ext>
                </a:extLst>
              </a:tr>
              <a:tr h="2107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0574460"/>
                  </a:ext>
                </a:extLst>
              </a:tr>
              <a:tr h="21079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488810"/>
                  </a:ext>
                </a:extLst>
              </a:tr>
              <a:tr h="368892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26.01.2026 - 26.01.2026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3795605"/>
                  </a:ext>
                </a:extLst>
              </a:tr>
              <a:tr h="21079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967326"/>
                  </a:ext>
                </a:extLst>
              </a:tr>
              <a:tr h="36889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15 190,38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434275"/>
                  </a:ext>
                </a:extLst>
              </a:tr>
              <a:tr h="21079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15 190,38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926122"/>
                  </a:ext>
                </a:extLst>
              </a:tr>
              <a:tr h="2107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4466620"/>
                  </a:ext>
                </a:extLst>
              </a:tr>
              <a:tr h="2107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5564348"/>
                  </a:ext>
                </a:extLst>
              </a:tr>
              <a:tr h="210795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26.01.2026 - 26.01.2026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395656"/>
                  </a:ext>
                </a:extLst>
              </a:tr>
              <a:tr h="21079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851994"/>
                  </a:ext>
                </a:extLst>
              </a:tr>
              <a:tr h="21079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222,41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643854"/>
                  </a:ext>
                </a:extLst>
              </a:tr>
              <a:tr h="21079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222,41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177211"/>
                  </a:ext>
                </a:extLst>
              </a:tr>
              <a:tr h="2107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643797"/>
                  </a:ext>
                </a:extLst>
              </a:tr>
              <a:tr h="2107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A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791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737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2026-01-27T06:13:11Z</dcterms:created>
  <dcterms:modified xsi:type="dcterms:W3CDTF">2026-01-27T06:13:49Z</dcterms:modified>
</cp:coreProperties>
</file>