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5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5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7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1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8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4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5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0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5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4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E5253-A96E-4E32-A026-DB4FD054898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93DDF-819B-4D8D-8DE7-4A6DC3D9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5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871930"/>
              </p:ext>
            </p:extLst>
          </p:nvPr>
        </p:nvGraphicFramePr>
        <p:xfrm>
          <a:off x="922790" y="352334"/>
          <a:ext cx="10536570" cy="6378343"/>
        </p:xfrm>
        <a:graphic>
          <a:graphicData uri="http://schemas.openxmlformats.org/drawingml/2006/table">
            <a:tbl>
              <a:tblPr/>
              <a:tblGrid>
                <a:gridCol w="2107314">
                  <a:extLst>
                    <a:ext uri="{9D8B030D-6E8A-4147-A177-3AD203B41FA5}">
                      <a16:colId xmlns:a16="http://schemas.microsoft.com/office/drawing/2014/main" val="2437730909"/>
                    </a:ext>
                  </a:extLst>
                </a:gridCol>
                <a:gridCol w="2107314">
                  <a:extLst>
                    <a:ext uri="{9D8B030D-6E8A-4147-A177-3AD203B41FA5}">
                      <a16:colId xmlns:a16="http://schemas.microsoft.com/office/drawing/2014/main" val="539016498"/>
                    </a:ext>
                  </a:extLst>
                </a:gridCol>
                <a:gridCol w="2107314">
                  <a:extLst>
                    <a:ext uri="{9D8B030D-6E8A-4147-A177-3AD203B41FA5}">
                      <a16:colId xmlns:a16="http://schemas.microsoft.com/office/drawing/2014/main" val="1977389172"/>
                    </a:ext>
                  </a:extLst>
                </a:gridCol>
                <a:gridCol w="2107314">
                  <a:extLst>
                    <a:ext uri="{9D8B030D-6E8A-4147-A177-3AD203B41FA5}">
                      <a16:colId xmlns:a16="http://schemas.microsoft.com/office/drawing/2014/main" val="3936434334"/>
                    </a:ext>
                  </a:extLst>
                </a:gridCol>
                <a:gridCol w="2107314">
                  <a:extLst>
                    <a:ext uri="{9D8B030D-6E8A-4147-A177-3AD203B41FA5}">
                      <a16:colId xmlns:a16="http://schemas.microsoft.com/office/drawing/2014/main" val="445084356"/>
                    </a:ext>
                  </a:extLst>
                </a:gridCol>
              </a:tblGrid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838830"/>
                  </a:ext>
                </a:extLst>
              </a:tr>
              <a:tr h="1511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23.01.2026 - 23.01.2026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48079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59437"/>
                  </a:ext>
                </a:extLst>
              </a:tr>
              <a:tr h="4765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01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1 034 067,63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430097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8 617,66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421077"/>
                  </a:ext>
                </a:extLst>
              </a:tr>
              <a:tr h="1511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25 193,13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322709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1 067 878,42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333565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686120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826792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56219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134854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58303"/>
                  </a:ext>
                </a:extLst>
              </a:tr>
              <a:tr h="15117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23.01.2026 - 23.01.2026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46247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804906"/>
                  </a:ext>
                </a:extLst>
              </a:tr>
              <a:tr h="4765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1 013 395,33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80472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7 441,69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365813"/>
                  </a:ext>
                </a:extLst>
              </a:tr>
              <a:tr h="1511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487,13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413221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1 021 324,15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432031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93256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861293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23.01.2026 - 23.01.2026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775851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779600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1 175,97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635458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1 175,97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326291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660493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249318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23.01.2026 - 23.01.2026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94450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818518"/>
                  </a:ext>
                </a:extLst>
              </a:tr>
              <a:tr h="15117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24 706,00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737886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24 706,00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452260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66268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645368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23.01.2026 - 23.01.2026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804021"/>
                  </a:ext>
                </a:extLst>
              </a:tr>
              <a:tr h="13688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062675"/>
                  </a:ext>
                </a:extLst>
              </a:tr>
              <a:tr h="4765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20 672,30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062556"/>
                  </a:ext>
                </a:extLst>
              </a:tr>
              <a:tr h="13688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20 672,30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658555"/>
                  </a:ext>
                </a:extLst>
              </a:tr>
              <a:tr h="13688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003222"/>
                  </a:ext>
                </a:extLst>
              </a:tr>
              <a:tr h="86098">
                <a:tc gridSpan="5">
                  <a:txBody>
                    <a:bodyPr/>
                    <a:lstStyle/>
                    <a:p>
                      <a:pPr algn="ctr"/>
                      <a:r>
                        <a:rPr lang="en-US" sz="4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667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36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206</Words>
  <Application>Microsoft Office PowerPoint</Application>
  <PresentationFormat>Widescreen</PresentationFormat>
  <Paragraphs>95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2026-01-26T06:07:22Z</dcterms:created>
  <dcterms:modified xsi:type="dcterms:W3CDTF">2026-01-26T06:09:04Z</dcterms:modified>
</cp:coreProperties>
</file>