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2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9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7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2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7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0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94D0-5ADE-445D-9483-168838576409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4C064-4BAD-451F-B9E7-89379000A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7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088084"/>
              </p:ext>
            </p:extLst>
          </p:nvPr>
        </p:nvGraphicFramePr>
        <p:xfrm>
          <a:off x="889236" y="352341"/>
          <a:ext cx="10729515" cy="6365784"/>
        </p:xfrm>
        <a:graphic>
          <a:graphicData uri="http://schemas.openxmlformats.org/drawingml/2006/table">
            <a:tbl>
              <a:tblPr/>
              <a:tblGrid>
                <a:gridCol w="2145903">
                  <a:extLst>
                    <a:ext uri="{9D8B030D-6E8A-4147-A177-3AD203B41FA5}">
                      <a16:colId xmlns:a16="http://schemas.microsoft.com/office/drawing/2014/main" val="3822708592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2663762525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1367118225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1021898171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1849157073"/>
                    </a:ext>
                  </a:extLst>
                </a:gridCol>
              </a:tblGrid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565862"/>
                  </a:ext>
                </a:extLst>
              </a:tr>
              <a:tr h="18809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22.01.2026 - 22.01.2026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865336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6859"/>
                  </a:ext>
                </a:extLst>
              </a:tr>
              <a:tr h="5911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1 514,18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220199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5 425,37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596728"/>
                  </a:ext>
                </a:extLst>
              </a:tr>
              <a:tr h="1880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41 244,50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998622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48 184,05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516914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416342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714731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549066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155733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423023"/>
                  </a:ext>
                </a:extLst>
              </a:tr>
              <a:tr h="18809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22.01.2026 - 22.01.2026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80017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153446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3 518,64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771030"/>
                  </a:ext>
                </a:extLst>
              </a:tr>
              <a:tr h="1880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41 244,50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274843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44 763,14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81399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456411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958527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22.01.2026 - 22.01.2026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507975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171651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1 031,27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14533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1 031,27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621594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378288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256426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22.01.2026 - 22.01.2026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473923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7437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875,46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21684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875,46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775183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46140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833211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22.01.2026 - 22.01.2026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424629"/>
                  </a:ext>
                </a:extLst>
              </a:tr>
              <a:tr h="1396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090548"/>
                  </a:ext>
                </a:extLst>
              </a:tr>
              <a:tr h="59115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1 514,18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14090"/>
                  </a:ext>
                </a:extLst>
              </a:tr>
              <a:tr h="1396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1 514,18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715539"/>
                  </a:ext>
                </a:extLst>
              </a:tr>
              <a:tr h="1396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297902"/>
                  </a:ext>
                </a:extLst>
              </a:tr>
              <a:tr h="107484">
                <a:tc gridSpan="5">
                  <a:txBody>
                    <a:bodyPr/>
                    <a:lstStyle/>
                    <a:p>
                      <a:pPr algn="ctr"/>
                      <a:r>
                        <a:rPr lang="en-US" sz="400" dirty="0"/>
                        <a:t> </a:t>
                      </a:r>
                    </a:p>
                  </a:txBody>
                  <a:tcPr marL="22201" marR="22201" marT="11100" marB="11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20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145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181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2026-01-23T06:07:10Z</dcterms:created>
  <dcterms:modified xsi:type="dcterms:W3CDTF">2026-01-23T06:08:24Z</dcterms:modified>
</cp:coreProperties>
</file>