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9974-BD72-442B-8762-E8ED90002B5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AB00A-2225-4527-8A26-4A43C6564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15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9974-BD72-442B-8762-E8ED90002B5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AB00A-2225-4527-8A26-4A43C6564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097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9974-BD72-442B-8762-E8ED90002B5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AB00A-2225-4527-8A26-4A43C6564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29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9974-BD72-442B-8762-E8ED90002B5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AB00A-2225-4527-8A26-4A43C6564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41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9974-BD72-442B-8762-E8ED90002B5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AB00A-2225-4527-8A26-4A43C6564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231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9974-BD72-442B-8762-E8ED90002B5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AB00A-2225-4527-8A26-4A43C6564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6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9974-BD72-442B-8762-E8ED90002B5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AB00A-2225-4527-8A26-4A43C6564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7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9974-BD72-442B-8762-E8ED90002B5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AB00A-2225-4527-8A26-4A43C6564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76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9974-BD72-442B-8762-E8ED90002B5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AB00A-2225-4527-8A26-4A43C6564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21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9974-BD72-442B-8762-E8ED90002B5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AB00A-2225-4527-8A26-4A43C6564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8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9974-BD72-442B-8762-E8ED90002B5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AB00A-2225-4527-8A26-4A43C6564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85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A9974-BD72-442B-8762-E8ED90002B5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AB00A-2225-4527-8A26-4A43C6564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6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660878"/>
              </p:ext>
            </p:extLst>
          </p:nvPr>
        </p:nvGraphicFramePr>
        <p:xfrm>
          <a:off x="981510" y="511729"/>
          <a:ext cx="10494630" cy="5680195"/>
        </p:xfrm>
        <a:graphic>
          <a:graphicData uri="http://schemas.openxmlformats.org/drawingml/2006/table">
            <a:tbl>
              <a:tblPr/>
              <a:tblGrid>
                <a:gridCol w="2098926">
                  <a:extLst>
                    <a:ext uri="{9D8B030D-6E8A-4147-A177-3AD203B41FA5}">
                      <a16:colId xmlns:a16="http://schemas.microsoft.com/office/drawing/2014/main" val="3255868997"/>
                    </a:ext>
                  </a:extLst>
                </a:gridCol>
                <a:gridCol w="2098926">
                  <a:extLst>
                    <a:ext uri="{9D8B030D-6E8A-4147-A177-3AD203B41FA5}">
                      <a16:colId xmlns:a16="http://schemas.microsoft.com/office/drawing/2014/main" val="2723394075"/>
                    </a:ext>
                  </a:extLst>
                </a:gridCol>
                <a:gridCol w="2098926">
                  <a:extLst>
                    <a:ext uri="{9D8B030D-6E8A-4147-A177-3AD203B41FA5}">
                      <a16:colId xmlns:a16="http://schemas.microsoft.com/office/drawing/2014/main" val="575100740"/>
                    </a:ext>
                  </a:extLst>
                </a:gridCol>
                <a:gridCol w="2098926">
                  <a:extLst>
                    <a:ext uri="{9D8B030D-6E8A-4147-A177-3AD203B41FA5}">
                      <a16:colId xmlns:a16="http://schemas.microsoft.com/office/drawing/2014/main" val="2166485506"/>
                    </a:ext>
                  </a:extLst>
                </a:gridCol>
                <a:gridCol w="2098926">
                  <a:extLst>
                    <a:ext uri="{9D8B030D-6E8A-4147-A177-3AD203B41FA5}">
                      <a16:colId xmlns:a16="http://schemas.microsoft.com/office/drawing/2014/main" val="1205289095"/>
                    </a:ext>
                  </a:extLst>
                </a:gridCol>
              </a:tblGrid>
              <a:tr h="31545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572117"/>
                  </a:ext>
                </a:extLst>
              </a:tr>
              <a:tr h="55255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21.01.2026 - 21.01.2026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103818"/>
                  </a:ext>
                </a:extLst>
              </a:tr>
              <a:tr h="31545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682191"/>
                  </a:ext>
                </a:extLst>
              </a:tr>
              <a:tr h="55255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16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5 290,77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06686"/>
                  </a:ext>
                </a:extLst>
              </a:tr>
              <a:tr h="31545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5 290,77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923725"/>
                  </a:ext>
                </a:extLst>
              </a:tr>
              <a:tr h="3154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734642"/>
                  </a:ext>
                </a:extLst>
              </a:tr>
              <a:tr h="3154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729950"/>
                  </a:ext>
                </a:extLst>
              </a:tr>
              <a:tr h="3154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040439"/>
                  </a:ext>
                </a:extLst>
              </a:tr>
              <a:tr h="3154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926178"/>
                  </a:ext>
                </a:extLst>
              </a:tr>
              <a:tr h="31545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132751"/>
                  </a:ext>
                </a:extLst>
              </a:tr>
              <a:tr h="55255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ru-RU" sz="80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21.01.2026 - 21.01.2026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017504"/>
                  </a:ext>
                </a:extLst>
              </a:tr>
              <a:tr h="31545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901718"/>
                  </a:ext>
                </a:extLst>
              </a:tr>
              <a:tr h="55255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5 290,77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166488"/>
                  </a:ext>
                </a:extLst>
              </a:tr>
              <a:tr h="31545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5 290,77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341994"/>
                  </a:ext>
                </a:extLst>
              </a:tr>
              <a:tr h="3154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0435" marR="60435" marT="30218" marB="30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113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6660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2026-01-22T06:09:25Z</dcterms:created>
  <dcterms:modified xsi:type="dcterms:W3CDTF">2026-01-22T06:10:19Z</dcterms:modified>
</cp:coreProperties>
</file>