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65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3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4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59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43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0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0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9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4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5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69DC7-35B3-4DFE-B339-442D277EC862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B7F4A-2CCD-4AA7-8377-83F5057B1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4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002611"/>
              </p:ext>
            </p:extLst>
          </p:nvPr>
        </p:nvGraphicFramePr>
        <p:xfrm>
          <a:off x="981510" y="595624"/>
          <a:ext cx="10217795" cy="5581340"/>
        </p:xfrm>
        <a:graphic>
          <a:graphicData uri="http://schemas.openxmlformats.org/drawingml/2006/table">
            <a:tbl>
              <a:tblPr/>
              <a:tblGrid>
                <a:gridCol w="2043559">
                  <a:extLst>
                    <a:ext uri="{9D8B030D-6E8A-4147-A177-3AD203B41FA5}">
                      <a16:colId xmlns:a16="http://schemas.microsoft.com/office/drawing/2014/main" val="3345530652"/>
                    </a:ext>
                  </a:extLst>
                </a:gridCol>
                <a:gridCol w="2043559">
                  <a:extLst>
                    <a:ext uri="{9D8B030D-6E8A-4147-A177-3AD203B41FA5}">
                      <a16:colId xmlns:a16="http://schemas.microsoft.com/office/drawing/2014/main" val="1159872798"/>
                    </a:ext>
                  </a:extLst>
                </a:gridCol>
                <a:gridCol w="2043559">
                  <a:extLst>
                    <a:ext uri="{9D8B030D-6E8A-4147-A177-3AD203B41FA5}">
                      <a16:colId xmlns:a16="http://schemas.microsoft.com/office/drawing/2014/main" val="2312002845"/>
                    </a:ext>
                  </a:extLst>
                </a:gridCol>
                <a:gridCol w="2043559">
                  <a:extLst>
                    <a:ext uri="{9D8B030D-6E8A-4147-A177-3AD203B41FA5}">
                      <a16:colId xmlns:a16="http://schemas.microsoft.com/office/drawing/2014/main" val="289776287"/>
                    </a:ext>
                  </a:extLst>
                </a:gridCol>
                <a:gridCol w="2043559">
                  <a:extLst>
                    <a:ext uri="{9D8B030D-6E8A-4147-A177-3AD203B41FA5}">
                      <a16:colId xmlns:a16="http://schemas.microsoft.com/office/drawing/2014/main" val="4271956939"/>
                    </a:ext>
                  </a:extLst>
                </a:gridCol>
              </a:tblGrid>
              <a:tr h="2937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459496"/>
                  </a:ext>
                </a:extLst>
              </a:tr>
              <a:tr h="51407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20.01.2026 - 20.01.2026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713449"/>
                  </a:ext>
                </a:extLst>
              </a:tr>
              <a:tr h="29375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022964"/>
                  </a:ext>
                </a:extLst>
              </a:tr>
              <a:tr h="5140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3 345,37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118172"/>
                  </a:ext>
                </a:extLst>
              </a:tr>
              <a:tr h="29375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3 345,37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395704"/>
                  </a:ext>
                </a:extLst>
              </a:tr>
              <a:tr h="2937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997732"/>
                  </a:ext>
                </a:extLst>
              </a:tr>
              <a:tr h="2937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07675"/>
                  </a:ext>
                </a:extLst>
              </a:tr>
              <a:tr h="2937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072331"/>
                  </a:ext>
                </a:extLst>
              </a:tr>
              <a:tr h="2937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881976"/>
                  </a:ext>
                </a:extLst>
              </a:tr>
              <a:tr h="2937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388562"/>
                  </a:ext>
                </a:extLst>
              </a:tr>
              <a:tr h="51407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М-во на иновациите и растежа-ЦУ ( 0740000005 )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20.01.2026 - 20.01.2026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599585"/>
                  </a:ext>
                </a:extLst>
              </a:tr>
              <a:tr h="29375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785936"/>
                  </a:ext>
                </a:extLst>
              </a:tr>
              <a:tr h="5140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3 345,37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965442"/>
                  </a:ext>
                </a:extLst>
              </a:tr>
              <a:tr h="29375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3 345,37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981803"/>
                  </a:ext>
                </a:extLst>
              </a:tr>
              <a:tr h="2937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731549"/>
                  </a:ext>
                </a:extLst>
              </a:tr>
              <a:tr h="2937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051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270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2026-01-21T06:07:48Z</dcterms:created>
  <dcterms:modified xsi:type="dcterms:W3CDTF">2026-01-21T06:08:38Z</dcterms:modified>
</cp:coreProperties>
</file>