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9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09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64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6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8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7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79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4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391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41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39439-2555-4857-ACA3-FD51CB9DE45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4E3CB-B9CA-4926-BACC-E0494DF3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7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613653"/>
              </p:ext>
            </p:extLst>
          </p:nvPr>
        </p:nvGraphicFramePr>
        <p:xfrm>
          <a:off x="906010" y="461399"/>
          <a:ext cx="10721130" cy="6223630"/>
        </p:xfrm>
        <a:graphic>
          <a:graphicData uri="http://schemas.openxmlformats.org/drawingml/2006/table">
            <a:tbl>
              <a:tblPr/>
              <a:tblGrid>
                <a:gridCol w="2144226">
                  <a:extLst>
                    <a:ext uri="{9D8B030D-6E8A-4147-A177-3AD203B41FA5}">
                      <a16:colId xmlns:a16="http://schemas.microsoft.com/office/drawing/2014/main" val="2228618696"/>
                    </a:ext>
                  </a:extLst>
                </a:gridCol>
                <a:gridCol w="2144226">
                  <a:extLst>
                    <a:ext uri="{9D8B030D-6E8A-4147-A177-3AD203B41FA5}">
                      <a16:colId xmlns:a16="http://schemas.microsoft.com/office/drawing/2014/main" val="2746810264"/>
                    </a:ext>
                  </a:extLst>
                </a:gridCol>
                <a:gridCol w="2144226">
                  <a:extLst>
                    <a:ext uri="{9D8B030D-6E8A-4147-A177-3AD203B41FA5}">
                      <a16:colId xmlns:a16="http://schemas.microsoft.com/office/drawing/2014/main" val="1240840879"/>
                    </a:ext>
                  </a:extLst>
                </a:gridCol>
                <a:gridCol w="2144226">
                  <a:extLst>
                    <a:ext uri="{9D8B030D-6E8A-4147-A177-3AD203B41FA5}">
                      <a16:colId xmlns:a16="http://schemas.microsoft.com/office/drawing/2014/main" val="2852514593"/>
                    </a:ext>
                  </a:extLst>
                </a:gridCol>
                <a:gridCol w="2144226">
                  <a:extLst>
                    <a:ext uri="{9D8B030D-6E8A-4147-A177-3AD203B41FA5}">
                      <a16:colId xmlns:a16="http://schemas.microsoft.com/office/drawing/2014/main" val="3491139634"/>
                    </a:ext>
                  </a:extLst>
                </a:gridCol>
              </a:tblGrid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013305"/>
                  </a:ext>
                </a:extLst>
              </a:tr>
              <a:tr h="227002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19.01.2026 - 19.01.2026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739679"/>
                  </a:ext>
                </a:extLst>
              </a:tr>
              <a:tr h="12911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85076"/>
                  </a:ext>
                </a:extLst>
              </a:tr>
              <a:tr h="71643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22 438,70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316535"/>
                  </a:ext>
                </a:extLst>
              </a:tr>
              <a:tr h="12911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4 554,42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746181"/>
                  </a:ext>
                </a:extLst>
              </a:tr>
              <a:tr h="22700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1 332,96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527811"/>
                  </a:ext>
                </a:extLst>
              </a:tr>
              <a:tr h="12911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28 326,08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024823"/>
                  </a:ext>
                </a:extLst>
              </a:tr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634970"/>
                  </a:ext>
                </a:extLst>
              </a:tr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816973"/>
                  </a:ext>
                </a:extLst>
              </a:tr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846162"/>
                  </a:ext>
                </a:extLst>
              </a:tr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685510"/>
                  </a:ext>
                </a:extLst>
              </a:tr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646622"/>
                  </a:ext>
                </a:extLst>
              </a:tr>
              <a:tr h="227002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19.01.2026 - 19.01.2026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3400937"/>
                  </a:ext>
                </a:extLst>
              </a:tr>
              <a:tr h="12911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61377"/>
                  </a:ext>
                </a:extLst>
              </a:tr>
              <a:tr h="22700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1 302,27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50608"/>
                  </a:ext>
                </a:extLst>
              </a:tr>
              <a:tr h="12911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1 302,27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411268"/>
                  </a:ext>
                </a:extLst>
              </a:tr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857782"/>
                  </a:ext>
                </a:extLst>
              </a:tr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795155"/>
                  </a:ext>
                </a:extLst>
              </a:tr>
              <a:tr h="129115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19.01.2026 - 19.01.2026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243050"/>
                  </a:ext>
                </a:extLst>
              </a:tr>
              <a:tr h="12911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876409"/>
                  </a:ext>
                </a:extLst>
              </a:tr>
              <a:tr h="71643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22 438,70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321700"/>
                  </a:ext>
                </a:extLst>
              </a:tr>
              <a:tr h="12911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3 308,24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152925"/>
                  </a:ext>
                </a:extLst>
              </a:tr>
              <a:tr h="12911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25 746,94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564323"/>
                  </a:ext>
                </a:extLst>
              </a:tr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07065"/>
                  </a:ext>
                </a:extLst>
              </a:tr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301273"/>
                  </a:ext>
                </a:extLst>
              </a:tr>
              <a:tr h="129115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19.01.2026 - 19.01.2026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705504"/>
                  </a:ext>
                </a:extLst>
              </a:tr>
              <a:tr h="12911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381803"/>
                  </a:ext>
                </a:extLst>
              </a:tr>
              <a:tr h="12911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1 246,18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323717"/>
                  </a:ext>
                </a:extLst>
              </a:tr>
              <a:tr h="22700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30,69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371653"/>
                  </a:ext>
                </a:extLst>
              </a:tr>
              <a:tr h="12911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1 276,87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831152"/>
                  </a:ext>
                </a:extLst>
              </a:tr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679099"/>
                  </a:ext>
                </a:extLst>
              </a:tr>
              <a:tr h="12911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309" marR="24309" marT="12155" marB="121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E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829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718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165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2026-01-20T06:45:03Z</dcterms:created>
  <dcterms:modified xsi:type="dcterms:W3CDTF">2026-01-20T06:46:16Z</dcterms:modified>
</cp:coreProperties>
</file>