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0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2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4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9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3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5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7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17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6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9E69-9D88-4A89-AA93-9CDC6949BF8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9804-ED47-4335-891D-39E080918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543123"/>
              </p:ext>
            </p:extLst>
          </p:nvPr>
        </p:nvGraphicFramePr>
        <p:xfrm>
          <a:off x="1082180" y="461397"/>
          <a:ext cx="10452680" cy="5715570"/>
        </p:xfrm>
        <a:graphic>
          <a:graphicData uri="http://schemas.openxmlformats.org/drawingml/2006/table">
            <a:tbl>
              <a:tblPr/>
              <a:tblGrid>
                <a:gridCol w="2090536">
                  <a:extLst>
                    <a:ext uri="{9D8B030D-6E8A-4147-A177-3AD203B41FA5}">
                      <a16:colId xmlns:a16="http://schemas.microsoft.com/office/drawing/2014/main" val="1762667259"/>
                    </a:ext>
                  </a:extLst>
                </a:gridCol>
                <a:gridCol w="2090536">
                  <a:extLst>
                    <a:ext uri="{9D8B030D-6E8A-4147-A177-3AD203B41FA5}">
                      <a16:colId xmlns:a16="http://schemas.microsoft.com/office/drawing/2014/main" val="1200811093"/>
                    </a:ext>
                  </a:extLst>
                </a:gridCol>
                <a:gridCol w="2090536">
                  <a:extLst>
                    <a:ext uri="{9D8B030D-6E8A-4147-A177-3AD203B41FA5}">
                      <a16:colId xmlns:a16="http://schemas.microsoft.com/office/drawing/2014/main" val="1402854763"/>
                    </a:ext>
                  </a:extLst>
                </a:gridCol>
                <a:gridCol w="2090536">
                  <a:extLst>
                    <a:ext uri="{9D8B030D-6E8A-4147-A177-3AD203B41FA5}">
                      <a16:colId xmlns:a16="http://schemas.microsoft.com/office/drawing/2014/main" val="4284011656"/>
                    </a:ext>
                  </a:extLst>
                </a:gridCol>
                <a:gridCol w="2090536">
                  <a:extLst>
                    <a:ext uri="{9D8B030D-6E8A-4147-A177-3AD203B41FA5}">
                      <a16:colId xmlns:a16="http://schemas.microsoft.com/office/drawing/2014/main" val="2958668428"/>
                    </a:ext>
                  </a:extLst>
                </a:gridCol>
              </a:tblGrid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29251"/>
                  </a:ext>
                </a:extLst>
              </a:tr>
              <a:tr h="29418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16.01.2026 - 16.01.2026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407585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326015"/>
                  </a:ext>
                </a:extLst>
              </a:tr>
              <a:tr h="92457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2 045,17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826920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4 887,03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641731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899,90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021554"/>
                  </a:ext>
                </a:extLst>
              </a:tr>
              <a:tr h="29418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5 608,33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362739"/>
                  </a:ext>
                </a:extLst>
              </a:tr>
              <a:tr h="16810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13 440,43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82805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345030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610810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186038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803221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563810"/>
                  </a:ext>
                </a:extLst>
              </a:tr>
              <a:tr h="29418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16.01.2026 - 16.01.2026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158630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260485"/>
                  </a:ext>
                </a:extLst>
              </a:tr>
              <a:tr h="92457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2 045,17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714580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4 887,03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89272"/>
                  </a:ext>
                </a:extLst>
              </a:tr>
              <a:tr h="1681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899,90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410392"/>
                  </a:ext>
                </a:extLst>
              </a:tr>
              <a:tr h="29418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5 608,33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280957"/>
                  </a:ext>
                </a:extLst>
              </a:tr>
              <a:tr h="16810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13 440,43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71362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633467"/>
                  </a:ext>
                </a:extLst>
              </a:tr>
              <a:tr h="1681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599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957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2026-01-19T06:10:02Z</dcterms:created>
  <dcterms:modified xsi:type="dcterms:W3CDTF">2026-01-19T06:10:58Z</dcterms:modified>
</cp:coreProperties>
</file>