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E128-D90F-40FC-80A9-7EC6234CD42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EF033-9440-4EBE-8ECA-3AC9C555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87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E128-D90F-40FC-80A9-7EC6234CD42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EF033-9440-4EBE-8ECA-3AC9C555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E128-D90F-40FC-80A9-7EC6234CD42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EF033-9440-4EBE-8ECA-3AC9C555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78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E128-D90F-40FC-80A9-7EC6234CD42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EF033-9440-4EBE-8ECA-3AC9C555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41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E128-D90F-40FC-80A9-7EC6234CD42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EF033-9440-4EBE-8ECA-3AC9C555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387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E128-D90F-40FC-80A9-7EC6234CD42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EF033-9440-4EBE-8ECA-3AC9C555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52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E128-D90F-40FC-80A9-7EC6234CD42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EF033-9440-4EBE-8ECA-3AC9C555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341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E128-D90F-40FC-80A9-7EC6234CD42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EF033-9440-4EBE-8ECA-3AC9C555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9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E128-D90F-40FC-80A9-7EC6234CD42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EF033-9440-4EBE-8ECA-3AC9C555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805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E128-D90F-40FC-80A9-7EC6234CD42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EF033-9440-4EBE-8ECA-3AC9C555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117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9E128-D90F-40FC-80A9-7EC6234CD42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EF033-9440-4EBE-8ECA-3AC9C555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074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9E128-D90F-40FC-80A9-7EC6234CD42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EF033-9440-4EBE-8ECA-3AC9C555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20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823929"/>
              </p:ext>
            </p:extLst>
          </p:nvPr>
        </p:nvGraphicFramePr>
        <p:xfrm>
          <a:off x="645952" y="520118"/>
          <a:ext cx="10796630" cy="6105073"/>
        </p:xfrm>
        <a:graphic>
          <a:graphicData uri="http://schemas.openxmlformats.org/drawingml/2006/table">
            <a:tbl>
              <a:tblPr/>
              <a:tblGrid>
                <a:gridCol w="2159326">
                  <a:extLst>
                    <a:ext uri="{9D8B030D-6E8A-4147-A177-3AD203B41FA5}">
                      <a16:colId xmlns:a16="http://schemas.microsoft.com/office/drawing/2014/main" val="1994701806"/>
                    </a:ext>
                  </a:extLst>
                </a:gridCol>
                <a:gridCol w="2159326">
                  <a:extLst>
                    <a:ext uri="{9D8B030D-6E8A-4147-A177-3AD203B41FA5}">
                      <a16:colId xmlns:a16="http://schemas.microsoft.com/office/drawing/2014/main" val="787648796"/>
                    </a:ext>
                  </a:extLst>
                </a:gridCol>
                <a:gridCol w="2159326">
                  <a:extLst>
                    <a:ext uri="{9D8B030D-6E8A-4147-A177-3AD203B41FA5}">
                      <a16:colId xmlns:a16="http://schemas.microsoft.com/office/drawing/2014/main" val="3496152891"/>
                    </a:ext>
                  </a:extLst>
                </a:gridCol>
                <a:gridCol w="2159326">
                  <a:extLst>
                    <a:ext uri="{9D8B030D-6E8A-4147-A177-3AD203B41FA5}">
                      <a16:colId xmlns:a16="http://schemas.microsoft.com/office/drawing/2014/main" val="4075316433"/>
                    </a:ext>
                  </a:extLst>
                </a:gridCol>
                <a:gridCol w="2159326">
                  <a:extLst>
                    <a:ext uri="{9D8B030D-6E8A-4147-A177-3AD203B41FA5}">
                      <a16:colId xmlns:a16="http://schemas.microsoft.com/office/drawing/2014/main" val="1639732056"/>
                    </a:ext>
                  </a:extLst>
                </a:gridCol>
              </a:tblGrid>
              <a:tr h="14793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3443949"/>
                  </a:ext>
                </a:extLst>
              </a:tr>
              <a:tr h="19944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15.01.2026 - 15.01.2026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026981"/>
                  </a:ext>
                </a:extLst>
              </a:tr>
              <a:tr h="147934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605934"/>
                  </a:ext>
                </a:extLst>
              </a:tr>
              <a:tr h="630772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ffectLst/>
                        </a:rPr>
                        <a:t>01 </a:t>
                      </a:r>
                      <a:r>
                        <a:rPr lang="en-US" sz="800" dirty="0" err="1">
                          <a:effectLst/>
                        </a:rPr>
                        <a:t>xxxx</a:t>
                      </a:r>
                      <a:endParaRPr lang="en-US" sz="800" dirty="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35 453,26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792749"/>
                  </a:ext>
                </a:extLst>
              </a:tr>
              <a:tr h="14793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1 865,76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166264"/>
                  </a:ext>
                </a:extLst>
              </a:tr>
              <a:tr h="19944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1 339,66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336662"/>
                  </a:ext>
                </a:extLst>
              </a:tr>
              <a:tr h="14793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38 658,68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441681"/>
                  </a:ext>
                </a:extLst>
              </a:tr>
              <a:tr h="14793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4093667"/>
                  </a:ext>
                </a:extLst>
              </a:tr>
              <a:tr h="14793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545734"/>
                  </a:ext>
                </a:extLst>
              </a:tr>
              <a:tr h="14793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624327"/>
                  </a:ext>
                </a:extLst>
              </a:tr>
              <a:tr h="14793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656009"/>
                  </a:ext>
                </a:extLst>
              </a:tr>
              <a:tr h="14793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797183"/>
                  </a:ext>
                </a:extLst>
              </a:tr>
              <a:tr h="19944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15.01.2026 - 15.01.2026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598231"/>
                  </a:ext>
                </a:extLst>
              </a:tr>
              <a:tr h="14793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592658"/>
                  </a:ext>
                </a:extLst>
              </a:tr>
              <a:tr h="14793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170,51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740868"/>
                  </a:ext>
                </a:extLst>
              </a:tr>
              <a:tr h="19944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1 024,19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953281"/>
                  </a:ext>
                </a:extLst>
              </a:tr>
              <a:tr h="14793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1 194,70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114948"/>
                  </a:ext>
                </a:extLst>
              </a:tr>
              <a:tr h="147934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335168"/>
                  </a:ext>
                </a:extLst>
              </a:tr>
              <a:tr h="14793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266076"/>
                  </a:ext>
                </a:extLst>
              </a:tr>
              <a:tr h="147934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15.01.2026 - 15.01.2026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420002"/>
                  </a:ext>
                </a:extLst>
              </a:tr>
              <a:tr h="14793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33359"/>
                  </a:ext>
                </a:extLst>
              </a:tr>
              <a:tr h="63077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35 453,26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182005"/>
                  </a:ext>
                </a:extLst>
              </a:tr>
              <a:tr h="14793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1 251,00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557991"/>
                  </a:ext>
                </a:extLst>
              </a:tr>
              <a:tr h="19944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315,47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313036"/>
                  </a:ext>
                </a:extLst>
              </a:tr>
              <a:tr h="14793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37 019,73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220901"/>
                  </a:ext>
                </a:extLst>
              </a:tr>
              <a:tr h="14793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577316"/>
                  </a:ext>
                </a:extLst>
              </a:tr>
              <a:tr h="14793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342159"/>
                  </a:ext>
                </a:extLst>
              </a:tr>
              <a:tr h="147934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15.01.2026 - 15.01.2026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708246"/>
                  </a:ext>
                </a:extLst>
              </a:tr>
              <a:tr h="147934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785588"/>
                  </a:ext>
                </a:extLst>
              </a:tr>
              <a:tr h="14793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444,25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2028254"/>
                  </a:ext>
                </a:extLst>
              </a:tr>
              <a:tr h="14793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444,25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935932"/>
                  </a:ext>
                </a:extLst>
              </a:tr>
              <a:tr h="14793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491754"/>
                  </a:ext>
                </a:extLst>
              </a:tr>
              <a:tr h="14793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3778" marR="23778" marT="11889" marB="1188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5480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8377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168</Words>
  <Application>Microsoft Office PowerPoint</Application>
  <PresentationFormat>Widescreen</PresentationFormat>
  <Paragraphs>83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2026-01-16T06:23:19Z</dcterms:created>
  <dcterms:modified xsi:type="dcterms:W3CDTF">2026-01-16T06:24:39Z</dcterms:modified>
</cp:coreProperties>
</file>